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9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79"/>
    <p:restoredTop sz="94624"/>
  </p:normalViewPr>
  <p:slideViewPr>
    <p:cSldViewPr snapToGrid="0">
      <p:cViewPr>
        <p:scale>
          <a:sx n="97" d="100"/>
          <a:sy n="97" d="100"/>
        </p:scale>
        <p:origin x="-40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6F066-A215-7049-856F-054BB4F79E2C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45062-550A-1640-88B7-DB0B816749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636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45062-550A-1640-88B7-DB0B816749B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1437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A4D07-947F-D5CB-5214-80F56DD93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2C9AD8A-1DE0-8B6D-4CA1-93361D3628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CE4F864-CC78-0A9A-2645-EA6D99C67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F8639E-6BFE-650E-A275-98FBB54E3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45062-550A-1640-88B7-DB0B816749B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70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0D891-BC15-6724-5B0D-8EBEAFB5E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874567-3C13-72E1-73BC-5D33444D3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94B35-0ACB-C10F-48D3-3FF63CD51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1EEEB-5471-A01D-ADF2-1866E693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323B64-1678-AD9B-152C-3A8D3DD4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282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2D792-8F7D-FE61-91C0-C44633289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3694CF-C52B-CCED-8E00-21F710784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83687-D60B-AB50-07D3-D0F77251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D29D77-D9C3-2D67-C162-E114E72CA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21B00-2784-77E8-22CF-B598E2B6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203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59D3B0-542C-9D30-5B44-1407B2E24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645A5B-AE72-4CAA-C8E8-FA2B44063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46D5CB-4E01-C46C-08A6-7EE7012A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424CA4-113A-3614-9B6E-8912C90E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C14E40-49E7-BEB2-D62A-43449718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318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715D0-838A-7568-3944-339AC2591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C0C4AA-B999-D0AF-9983-9D25E772C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A26007-7423-B732-A9C4-6201486E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13D2E4-E49C-BE7C-76F4-49E94B601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D253D3-3937-DA29-A971-64D0E70E0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00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A976D-5719-B4AB-5BE0-D5614CBC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82800C-A716-27C1-0F53-C1C3201E9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024A73-2B2B-A9CA-25E3-44A5A1C2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C9F01C-C89B-6856-B51F-C8ED4F30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538CAF-9627-2203-0A2E-2FAEBBCC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2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FB69B2-A4FB-8278-ED34-E316AF4CF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D082CA-5ACA-7986-2ADC-FDD763417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8A7B19-E9F8-C835-D80E-9263EDC21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56AC6E-E5B4-DA9A-85EA-D2EE3331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779DFF-BCD7-D35E-84D6-951700015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4D3E14-82C1-3693-F27F-B9327F76B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1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A7DE9-D04E-02B6-3036-5CBA23BB1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223EBF-12A2-3B9F-0892-FCF47B730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70820E-0842-183B-984A-6385AD931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CA670B-A00C-0551-19DF-A184C9A7A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3932F7-C8E4-4A33-4C34-EC56F6B65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5EE1052-DD09-CE69-B9DF-EB4B3DD3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0AD14EA-F362-7036-7EBE-2F2F7BD4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105F30-A373-EBB6-5B21-41A4E672C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63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5163D2-F401-8BF9-E4B3-E609E5FBB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773D83-8D64-BDFB-0A88-8AC431F2F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3EE745-9A93-5D4F-3AFD-F6236FD1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BEEFDB-F26B-84BD-285E-371E7549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527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18F58F-A981-D999-D511-7E6E49B1A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D9DC2F-266E-EF12-620D-0C2339546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93B2E8-B3E3-9475-7D27-C57F87B4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677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B1310-E4AD-4D34-5A43-64A0DB615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674B4-BEA6-A42F-6A50-2503768CE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343CF2-A226-A145-AB88-A7F75A03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6C3A6D-64BD-49B5-E34A-41B8B122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514F6D-435C-3D9D-A8EA-DFBE72FC0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D690BE-B033-B507-4036-EEDEBB29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834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0EC88-989F-8125-212A-45192D149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08F8507-D508-C293-4345-6BC0E38A8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96D789-518E-1DA0-2F3E-6D2343C64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C7C8A3-E4D6-224F-B697-25F7A9E4E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22B78A-38BD-FC4C-6B9B-D4CDC3BD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AC9E0F-C658-0243-BAAB-5EC24BAB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559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79ADC63-61DE-D1E0-917D-794069F3D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4C0896-A897-417C-AAEF-1F03700FA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18790C-2748-3C87-A0C7-0DB32D98C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67C93D-A988-6441-ABCF-0FFC81EF780D}" type="datetimeFigureOut">
              <a:rPr lang="es-MX" smtClean="0"/>
              <a:t>17/03/26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159374-9FC6-0442-C04B-6F24A8538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F5034E-6C02-F937-AD71-62359220F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62B0E-EDD2-504F-9CD4-A25C7BCF4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015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rturo.gleason@cuaad.udg.m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8BE49-2BEF-C4F7-32F8-42B84E215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2866"/>
            <a:ext cx="9144000" cy="2387600"/>
          </a:xfrm>
        </p:spPr>
        <p:txBody>
          <a:bodyPr>
            <a:noAutofit/>
          </a:bodyPr>
          <a:lstStyle/>
          <a:p>
            <a:r>
              <a:rPr lang="es-MX" sz="4400" b="1" dirty="0"/>
              <a:t>La verdad del agua en Guadalajara: alerta y lo que la población debe saber</a:t>
            </a:r>
            <a:endParaRPr lang="es-MX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28F58A-F43B-0BEE-19C6-945DBEF1E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68530"/>
            <a:ext cx="9144000" cy="757020"/>
          </a:xfrm>
        </p:spPr>
        <p:txBody>
          <a:bodyPr>
            <a:normAutofit lnSpcReduction="10000"/>
          </a:bodyPr>
          <a:lstStyle/>
          <a:p>
            <a:r>
              <a:rPr lang="es-MX" sz="2000" b="1" dirty="0"/>
              <a:t>Por Dr. Ing. José Arturo Gleason Espíndola </a:t>
            </a:r>
          </a:p>
          <a:p>
            <a:r>
              <a:rPr lang="es-MX" sz="2000" b="1" dirty="0"/>
              <a:t>Profesor Investigador Titular B</a:t>
            </a:r>
            <a:endParaRPr lang="es-MX" sz="2000" dirty="0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0BF68366-1502-387E-0D1D-F50E5E73257B}"/>
              </a:ext>
            </a:extLst>
          </p:cNvPr>
          <p:cNvSpPr txBox="1">
            <a:spLocks/>
          </p:cNvSpPr>
          <p:nvPr/>
        </p:nvSpPr>
        <p:spPr>
          <a:xfrm>
            <a:off x="1524000" y="5997233"/>
            <a:ext cx="9144000" cy="3519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dirty="0"/>
              <a:t>Guadalajara, Jalisco, a 18 de marzo de 2026.</a:t>
            </a:r>
          </a:p>
        </p:txBody>
      </p:sp>
      <p:pic>
        <p:nvPicPr>
          <p:cNvPr id="5" name="Imagen 4" descr="Inicio | Universidad de Guadalajara">
            <a:extLst>
              <a:ext uri="{FF2B5EF4-FFF2-40B4-BE49-F238E27FC236}">
                <a16:creationId xmlns:a16="http://schemas.microsoft.com/office/drawing/2014/main" id="{61683EE5-1EE3-A1FD-D873-A05E39073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370" y="231301"/>
            <a:ext cx="1635486" cy="1606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9D93934-DA2C-E89F-9F8A-5DC2240D94AB}"/>
              </a:ext>
            </a:extLst>
          </p:cNvPr>
          <p:cNvSpPr txBox="1"/>
          <p:nvPr/>
        </p:nvSpPr>
        <p:spPr>
          <a:xfrm>
            <a:off x="2304789" y="508864"/>
            <a:ext cx="4371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 de Guadalajara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2605FF-B200-0253-CF47-1158146EB43D}"/>
              </a:ext>
            </a:extLst>
          </p:cNvPr>
          <p:cNvSpPr txBox="1"/>
          <p:nvPr/>
        </p:nvSpPr>
        <p:spPr>
          <a:xfrm>
            <a:off x="2304789" y="1018538"/>
            <a:ext cx="8016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Centro Universitario de Arte Arquitectura y Diseño</a:t>
            </a:r>
          </a:p>
        </p:txBody>
      </p:sp>
      <p:pic>
        <p:nvPicPr>
          <p:cNvPr id="9" name="Imagen 8" descr="JORNADAS DE LA TECNOLOGIA EN LA EDIFICACION 2023">
            <a:extLst>
              <a:ext uri="{FF2B5EF4-FFF2-40B4-BE49-F238E27FC236}">
                <a16:creationId xmlns:a16="http://schemas.microsoft.com/office/drawing/2014/main" id="{54F3D645-0B27-83A7-1A1D-C92EDED3C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4818" y="118154"/>
            <a:ext cx="2787182" cy="151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1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48107-7582-C236-1CB3-B805EB1DC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bre 4">
            <a:extLst>
              <a:ext uri="{FF2B5EF4-FFF2-40B4-BE49-F238E27FC236}">
                <a16:creationId xmlns:a16="http://schemas.microsoft.com/office/drawing/2014/main" id="{3999EB0E-7047-C765-11DF-6EE621F070D0}"/>
              </a:ext>
            </a:extLst>
          </p:cNvPr>
          <p:cNvSpPr/>
          <p:nvPr/>
        </p:nvSpPr>
        <p:spPr>
          <a:xfrm>
            <a:off x="2260579" y="4958499"/>
            <a:ext cx="6513922" cy="1319753"/>
          </a:xfrm>
          <a:custGeom>
            <a:avLst/>
            <a:gdLst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73377 h 1319753"/>
              <a:gd name="csX35" fmla="*/ 2413262 w 6513922"/>
              <a:gd name="csY35" fmla="*/ 329938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73377 h 1319753"/>
              <a:gd name="csX35" fmla="*/ 2418428 w 6513922"/>
              <a:gd name="csY35" fmla="*/ 278277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47546 h 1319753"/>
              <a:gd name="csX35" fmla="*/ 2418428 w 6513922"/>
              <a:gd name="csY35" fmla="*/ 278277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</a:cxnLst>
            <a:rect l="l" t="t" r="r" b="b"/>
            <a:pathLst>
              <a:path w="6513922" h="1319753">
                <a:moveTo>
                  <a:pt x="5967167" y="1300899"/>
                </a:moveTo>
                <a:lnTo>
                  <a:pt x="6155703" y="1140643"/>
                </a:lnTo>
                <a:lnTo>
                  <a:pt x="6193410" y="1036948"/>
                </a:lnTo>
                <a:lnTo>
                  <a:pt x="6259398" y="923827"/>
                </a:lnTo>
                <a:lnTo>
                  <a:pt x="6391373" y="801278"/>
                </a:lnTo>
                <a:lnTo>
                  <a:pt x="6400800" y="659876"/>
                </a:lnTo>
                <a:lnTo>
                  <a:pt x="6410227" y="546755"/>
                </a:lnTo>
                <a:lnTo>
                  <a:pt x="6457361" y="433633"/>
                </a:lnTo>
                <a:lnTo>
                  <a:pt x="6466788" y="377072"/>
                </a:lnTo>
                <a:lnTo>
                  <a:pt x="6513922" y="263950"/>
                </a:lnTo>
                <a:lnTo>
                  <a:pt x="6476214" y="263950"/>
                </a:lnTo>
                <a:lnTo>
                  <a:pt x="6231118" y="273377"/>
                </a:lnTo>
                <a:lnTo>
                  <a:pt x="6014301" y="254524"/>
                </a:lnTo>
                <a:lnTo>
                  <a:pt x="5910606" y="254524"/>
                </a:lnTo>
                <a:lnTo>
                  <a:pt x="5806911" y="179109"/>
                </a:lnTo>
                <a:lnTo>
                  <a:pt x="5740924" y="65988"/>
                </a:lnTo>
                <a:lnTo>
                  <a:pt x="5665509" y="0"/>
                </a:lnTo>
                <a:lnTo>
                  <a:pt x="5542961" y="37707"/>
                </a:lnTo>
                <a:lnTo>
                  <a:pt x="5495827" y="94268"/>
                </a:lnTo>
                <a:lnTo>
                  <a:pt x="5363852" y="94268"/>
                </a:lnTo>
                <a:lnTo>
                  <a:pt x="5279010" y="150829"/>
                </a:lnTo>
                <a:lnTo>
                  <a:pt x="5175315" y="179109"/>
                </a:lnTo>
                <a:lnTo>
                  <a:pt x="5052767" y="216816"/>
                </a:lnTo>
                <a:lnTo>
                  <a:pt x="4458878" y="131975"/>
                </a:lnTo>
                <a:lnTo>
                  <a:pt x="4204355" y="103695"/>
                </a:lnTo>
                <a:lnTo>
                  <a:pt x="3893270" y="113122"/>
                </a:lnTo>
                <a:lnTo>
                  <a:pt x="3648173" y="103695"/>
                </a:lnTo>
                <a:lnTo>
                  <a:pt x="3450210" y="65988"/>
                </a:lnTo>
                <a:lnTo>
                  <a:pt x="3337089" y="28280"/>
                </a:lnTo>
                <a:lnTo>
                  <a:pt x="3148553" y="84841"/>
                </a:lnTo>
                <a:lnTo>
                  <a:pt x="2931736" y="94268"/>
                </a:lnTo>
                <a:lnTo>
                  <a:pt x="2790334" y="94268"/>
                </a:lnTo>
                <a:lnTo>
                  <a:pt x="2696066" y="113122"/>
                </a:lnTo>
                <a:lnTo>
                  <a:pt x="2677212" y="197963"/>
                </a:lnTo>
                <a:lnTo>
                  <a:pt x="2592371" y="247546"/>
                </a:lnTo>
                <a:lnTo>
                  <a:pt x="2418428" y="278277"/>
                </a:lnTo>
                <a:lnTo>
                  <a:pt x="2300140" y="301658"/>
                </a:lnTo>
                <a:lnTo>
                  <a:pt x="2262433" y="405353"/>
                </a:lnTo>
                <a:lnTo>
                  <a:pt x="2111604" y="452487"/>
                </a:lnTo>
                <a:lnTo>
                  <a:pt x="2064470" y="499621"/>
                </a:lnTo>
                <a:lnTo>
                  <a:pt x="1932495" y="499621"/>
                </a:lnTo>
                <a:lnTo>
                  <a:pt x="1847654" y="452487"/>
                </a:lnTo>
                <a:lnTo>
                  <a:pt x="1828800" y="556181"/>
                </a:lnTo>
                <a:lnTo>
                  <a:pt x="1772239" y="650449"/>
                </a:lnTo>
                <a:lnTo>
                  <a:pt x="1715678" y="707010"/>
                </a:lnTo>
                <a:lnTo>
                  <a:pt x="1527142" y="772998"/>
                </a:lnTo>
                <a:lnTo>
                  <a:pt x="1348033" y="810705"/>
                </a:lnTo>
                <a:lnTo>
                  <a:pt x="1263192" y="1008668"/>
                </a:lnTo>
                <a:lnTo>
                  <a:pt x="1234911" y="1036948"/>
                </a:lnTo>
                <a:lnTo>
                  <a:pt x="1093509" y="1065229"/>
                </a:lnTo>
                <a:lnTo>
                  <a:pt x="933254" y="1140643"/>
                </a:lnTo>
                <a:lnTo>
                  <a:pt x="829559" y="1150070"/>
                </a:lnTo>
                <a:lnTo>
                  <a:pt x="622169" y="1150070"/>
                </a:lnTo>
                <a:lnTo>
                  <a:pt x="480767" y="1112363"/>
                </a:lnTo>
                <a:lnTo>
                  <a:pt x="358219" y="1084082"/>
                </a:lnTo>
                <a:lnTo>
                  <a:pt x="311085" y="1093509"/>
                </a:lnTo>
                <a:lnTo>
                  <a:pt x="263951" y="1168924"/>
                </a:lnTo>
                <a:lnTo>
                  <a:pt x="150829" y="1178350"/>
                </a:lnTo>
                <a:lnTo>
                  <a:pt x="150829" y="1178350"/>
                </a:lnTo>
                <a:lnTo>
                  <a:pt x="37707" y="1253765"/>
                </a:lnTo>
                <a:lnTo>
                  <a:pt x="0" y="1291472"/>
                </a:lnTo>
                <a:lnTo>
                  <a:pt x="6014301" y="1319753"/>
                </a:lnTo>
                <a:lnTo>
                  <a:pt x="5967167" y="1300899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BB7C3F4A-7CCC-FCC1-4310-F5B459C1519E}"/>
              </a:ext>
            </a:extLst>
          </p:cNvPr>
          <p:cNvSpPr/>
          <p:nvPr/>
        </p:nvSpPr>
        <p:spPr>
          <a:xfrm>
            <a:off x="3934394" y="5615552"/>
            <a:ext cx="87825" cy="929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orma libre 6">
            <a:extLst>
              <a:ext uri="{FF2B5EF4-FFF2-40B4-BE49-F238E27FC236}">
                <a16:creationId xmlns:a16="http://schemas.microsoft.com/office/drawing/2014/main" id="{A2FA4191-32A5-21A3-0826-BFDE32A223A1}"/>
              </a:ext>
            </a:extLst>
          </p:cNvPr>
          <p:cNvSpPr/>
          <p:nvPr/>
        </p:nvSpPr>
        <p:spPr>
          <a:xfrm>
            <a:off x="1126371" y="2294792"/>
            <a:ext cx="2813191" cy="3325927"/>
          </a:xfrm>
          <a:custGeom>
            <a:avLst/>
            <a:gdLst>
              <a:gd name="csX0" fmla="*/ 2813191 w 2813191"/>
              <a:gd name="csY0" fmla="*/ 3325927 h 3325927"/>
              <a:gd name="csX1" fmla="*/ 2544554 w 2813191"/>
              <a:gd name="csY1" fmla="*/ 3067622 h 3325927"/>
              <a:gd name="csX2" fmla="*/ 1862628 w 2813191"/>
              <a:gd name="csY2" fmla="*/ 2891974 h 3325927"/>
              <a:gd name="csX3" fmla="*/ 1402845 w 2813191"/>
              <a:gd name="csY3" fmla="*/ 2359866 h 3325927"/>
              <a:gd name="csX4" fmla="*/ 1387347 w 2813191"/>
              <a:gd name="csY4" fmla="*/ 2122225 h 3325927"/>
              <a:gd name="csX5" fmla="*/ 235306 w 2813191"/>
              <a:gd name="csY5" fmla="*/ 1491961 h 3325927"/>
              <a:gd name="csX6" fmla="*/ 184639 w 2813191"/>
              <a:gd name="csY6" fmla="*/ 923193 h 3325927"/>
              <a:gd name="csX7" fmla="*/ 0 w 2813191"/>
              <a:gd name="csY7" fmla="*/ 703385 h 3325927"/>
              <a:gd name="csX8" fmla="*/ 26377 w 2813191"/>
              <a:gd name="csY8" fmla="*/ 316523 h 3325927"/>
              <a:gd name="csX9" fmla="*/ 175846 w 2813191"/>
              <a:gd name="csY9" fmla="*/ 0 h 33259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2813191" h="3325927">
                <a:moveTo>
                  <a:pt x="2813191" y="3325927"/>
                </a:moveTo>
                <a:lnTo>
                  <a:pt x="2544554" y="3067622"/>
                </a:lnTo>
                <a:lnTo>
                  <a:pt x="1862628" y="2891974"/>
                </a:lnTo>
                <a:lnTo>
                  <a:pt x="1402845" y="2359866"/>
                </a:lnTo>
                <a:lnTo>
                  <a:pt x="1387347" y="2122225"/>
                </a:lnTo>
                <a:lnTo>
                  <a:pt x="235306" y="1491961"/>
                </a:lnTo>
                <a:lnTo>
                  <a:pt x="184639" y="923193"/>
                </a:lnTo>
                <a:lnTo>
                  <a:pt x="0" y="703385"/>
                </a:lnTo>
                <a:lnTo>
                  <a:pt x="26377" y="316523"/>
                </a:lnTo>
                <a:lnTo>
                  <a:pt x="175846" y="0"/>
                </a:lnTo>
              </a:path>
            </a:pathLst>
          </a:custGeom>
          <a:noFill/>
          <a:ln w="38100">
            <a:solidFill>
              <a:srgbClr val="0432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4BA773-187E-7D6E-332C-0305700C5B15}"/>
              </a:ext>
            </a:extLst>
          </p:cNvPr>
          <p:cNvSpPr txBox="1"/>
          <p:nvPr/>
        </p:nvSpPr>
        <p:spPr>
          <a:xfrm>
            <a:off x="3412193" y="5400437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/>
              <a:t>P.B.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CDF2824-0BD5-8E65-0AE7-C8EDF20572D7}"/>
              </a:ext>
            </a:extLst>
          </p:cNvPr>
          <p:cNvSpPr txBox="1"/>
          <p:nvPr/>
        </p:nvSpPr>
        <p:spPr>
          <a:xfrm>
            <a:off x="3259209" y="5531242"/>
            <a:ext cx="6751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Chapala</a:t>
            </a:r>
          </a:p>
        </p:txBody>
      </p:sp>
      <p:sp>
        <p:nvSpPr>
          <p:cNvPr id="16" name="Forma libre 15">
            <a:extLst>
              <a:ext uri="{FF2B5EF4-FFF2-40B4-BE49-F238E27FC236}">
                <a16:creationId xmlns:a16="http://schemas.microsoft.com/office/drawing/2014/main" id="{E7069B69-9BCC-F7AD-1347-B2E0DF59E633}"/>
              </a:ext>
            </a:extLst>
          </p:cNvPr>
          <p:cNvSpPr/>
          <p:nvPr/>
        </p:nvSpPr>
        <p:spPr>
          <a:xfrm>
            <a:off x="760392" y="157163"/>
            <a:ext cx="7250149" cy="4796733"/>
          </a:xfrm>
          <a:custGeom>
            <a:avLst/>
            <a:gdLst>
              <a:gd name="csX0" fmla="*/ 7147952 w 7250149"/>
              <a:gd name="csY0" fmla="*/ 4796733 h 4796733"/>
              <a:gd name="csX1" fmla="*/ 7137194 w 7250149"/>
              <a:gd name="csY1" fmla="*/ 4705293 h 4796733"/>
              <a:gd name="csX2" fmla="*/ 7158709 w 7250149"/>
              <a:gd name="csY2" fmla="*/ 4656884 h 4796733"/>
              <a:gd name="csX3" fmla="*/ 7153331 w 7250149"/>
              <a:gd name="csY3" fmla="*/ 4597717 h 4796733"/>
              <a:gd name="csX4" fmla="*/ 7234013 w 7250149"/>
              <a:gd name="csY4" fmla="*/ 4527792 h 4796733"/>
              <a:gd name="csX5" fmla="*/ 7250149 w 7250149"/>
              <a:gd name="csY5" fmla="*/ 4484762 h 4796733"/>
              <a:gd name="csX6" fmla="*/ 7228634 w 7250149"/>
              <a:gd name="csY6" fmla="*/ 4463246 h 4796733"/>
              <a:gd name="csX7" fmla="*/ 7158709 w 7250149"/>
              <a:gd name="csY7" fmla="*/ 4420216 h 4796733"/>
              <a:gd name="csX8" fmla="*/ 7099542 w 7250149"/>
              <a:gd name="csY8" fmla="*/ 4366428 h 4796733"/>
              <a:gd name="csX9" fmla="*/ 7034996 w 7250149"/>
              <a:gd name="csY9" fmla="*/ 4237336 h 4796733"/>
              <a:gd name="csX10" fmla="*/ 7008102 w 7250149"/>
              <a:gd name="csY10" fmla="*/ 4156653 h 4796733"/>
              <a:gd name="csX11" fmla="*/ 6905905 w 7250149"/>
              <a:gd name="csY11" fmla="*/ 4065213 h 4796733"/>
              <a:gd name="csX12" fmla="*/ 6701509 w 7250149"/>
              <a:gd name="csY12" fmla="*/ 4027562 h 4796733"/>
              <a:gd name="csX13" fmla="*/ 6577796 w 7250149"/>
              <a:gd name="csY13" fmla="*/ 3973773 h 4796733"/>
              <a:gd name="csX14" fmla="*/ 6491735 w 7250149"/>
              <a:gd name="csY14" fmla="*/ 3973773 h 4796733"/>
              <a:gd name="csX15" fmla="*/ 6394916 w 7250149"/>
              <a:gd name="csY15" fmla="*/ 3989910 h 4796733"/>
              <a:gd name="csX16" fmla="*/ 6276582 w 7250149"/>
              <a:gd name="csY16" fmla="*/ 3963016 h 4796733"/>
              <a:gd name="csX17" fmla="*/ 6201279 w 7250149"/>
              <a:gd name="csY17" fmla="*/ 4022183 h 4796733"/>
              <a:gd name="csX18" fmla="*/ 6061429 w 7250149"/>
              <a:gd name="csY18" fmla="*/ 4054456 h 4796733"/>
              <a:gd name="csX19" fmla="*/ 5948474 w 7250149"/>
              <a:gd name="csY19" fmla="*/ 4054456 h 4796733"/>
              <a:gd name="csX20" fmla="*/ 5883928 w 7250149"/>
              <a:gd name="csY20" fmla="*/ 4140517 h 4796733"/>
              <a:gd name="csX21" fmla="*/ 5803246 w 7250149"/>
              <a:gd name="csY21" fmla="*/ 4178169 h 4796733"/>
              <a:gd name="csX22" fmla="*/ 5539683 w 7250149"/>
              <a:gd name="csY22" fmla="*/ 4162032 h 4796733"/>
              <a:gd name="csX23" fmla="*/ 5415971 w 7250149"/>
              <a:gd name="csY23" fmla="*/ 4162032 h 4796733"/>
              <a:gd name="csX24" fmla="*/ 5292258 w 7250149"/>
              <a:gd name="csY24" fmla="*/ 4135138 h 4796733"/>
              <a:gd name="csX25" fmla="*/ 5238469 w 7250149"/>
              <a:gd name="csY25" fmla="*/ 4102865 h 4796733"/>
              <a:gd name="csX26" fmla="*/ 5130893 w 7250149"/>
              <a:gd name="csY26" fmla="*/ 4081350 h 4796733"/>
              <a:gd name="csX27" fmla="*/ 5039453 w 7250149"/>
              <a:gd name="csY27" fmla="*/ 4006046 h 4796733"/>
              <a:gd name="csX28" fmla="*/ 4835058 w 7250149"/>
              <a:gd name="csY28" fmla="*/ 4022183 h 4796733"/>
              <a:gd name="csX29" fmla="*/ 4646799 w 7250149"/>
              <a:gd name="csY29" fmla="*/ 4049077 h 4796733"/>
              <a:gd name="csX30" fmla="*/ 4490813 w 7250149"/>
              <a:gd name="csY30" fmla="*/ 3979152 h 4796733"/>
              <a:gd name="csX31" fmla="*/ 4388615 w 7250149"/>
              <a:gd name="csY31" fmla="*/ 3963016 h 4796733"/>
              <a:gd name="csX32" fmla="*/ 4281039 w 7250149"/>
              <a:gd name="csY32" fmla="*/ 3984531 h 4796733"/>
              <a:gd name="csX33" fmla="*/ 4243387 w 7250149"/>
              <a:gd name="csY33" fmla="*/ 4016804 h 4796733"/>
              <a:gd name="csX34" fmla="*/ 4108916 w 7250149"/>
              <a:gd name="csY34" fmla="*/ 4049077 h 4796733"/>
              <a:gd name="csX35" fmla="*/ 3909900 w 7250149"/>
              <a:gd name="csY35" fmla="*/ 4183548 h 4796733"/>
              <a:gd name="csX36" fmla="*/ 3791566 w 7250149"/>
              <a:gd name="csY36" fmla="*/ 4269609 h 4796733"/>
              <a:gd name="csX37" fmla="*/ 3727020 w 7250149"/>
              <a:gd name="csY37" fmla="*/ 4285745 h 4796733"/>
              <a:gd name="csX38" fmla="*/ 3436143 w 7250149"/>
              <a:gd name="csY38" fmla="*/ 4300537 h 4796733"/>
              <a:gd name="csX39" fmla="*/ 3200400 w 7250149"/>
              <a:gd name="csY39" fmla="*/ 4200525 h 4796733"/>
              <a:gd name="csX40" fmla="*/ 3064668 w 7250149"/>
              <a:gd name="csY40" fmla="*/ 4057650 h 4796733"/>
              <a:gd name="csX41" fmla="*/ 2921793 w 7250149"/>
              <a:gd name="csY41" fmla="*/ 3893343 h 4796733"/>
              <a:gd name="csX42" fmla="*/ 2760816 w 7250149"/>
              <a:gd name="csY42" fmla="*/ 3828911 h 4796733"/>
              <a:gd name="csX43" fmla="*/ 2636529 w 7250149"/>
              <a:gd name="csY43" fmla="*/ 3837788 h 4796733"/>
              <a:gd name="csX44" fmla="*/ 2432342 w 7250149"/>
              <a:gd name="csY44" fmla="*/ 3846666 h 4796733"/>
              <a:gd name="csX45" fmla="*/ 2325810 w 7250149"/>
              <a:gd name="csY45" fmla="*/ 3837788 h 4796733"/>
              <a:gd name="csX46" fmla="*/ 2272544 w 7250149"/>
              <a:gd name="csY46" fmla="*/ 3731256 h 4796733"/>
              <a:gd name="csX47" fmla="*/ 2245911 w 7250149"/>
              <a:gd name="csY47" fmla="*/ 3580336 h 4796733"/>
              <a:gd name="csX48" fmla="*/ 2245911 w 7250149"/>
              <a:gd name="csY48" fmla="*/ 3482682 h 4796733"/>
              <a:gd name="csX49" fmla="*/ 2334688 w 7250149"/>
              <a:gd name="csY49" fmla="*/ 3402783 h 4796733"/>
              <a:gd name="csX50" fmla="*/ 2414587 w 7250149"/>
              <a:gd name="csY50" fmla="*/ 3331761 h 4796733"/>
              <a:gd name="csX51" fmla="*/ 2521119 w 7250149"/>
              <a:gd name="csY51" fmla="*/ 3260740 h 4796733"/>
              <a:gd name="csX52" fmla="*/ 2592140 w 7250149"/>
              <a:gd name="csY52" fmla="*/ 3145330 h 4796733"/>
              <a:gd name="csX53" fmla="*/ 2592140 w 7250149"/>
              <a:gd name="csY53" fmla="*/ 2932266 h 4796733"/>
              <a:gd name="csX54" fmla="*/ 2592140 w 7250149"/>
              <a:gd name="csY54" fmla="*/ 2816856 h 4796733"/>
              <a:gd name="csX55" fmla="*/ 2654284 w 7250149"/>
              <a:gd name="csY55" fmla="*/ 2674814 h 4796733"/>
              <a:gd name="csX56" fmla="*/ 2698672 w 7250149"/>
              <a:gd name="csY56" fmla="*/ 2541649 h 4796733"/>
              <a:gd name="csX57" fmla="*/ 2707550 w 7250149"/>
              <a:gd name="csY57" fmla="*/ 2408484 h 4796733"/>
              <a:gd name="csX58" fmla="*/ 2663162 w 7250149"/>
              <a:gd name="csY58" fmla="*/ 2230930 h 4796733"/>
              <a:gd name="csX59" fmla="*/ 2645406 w 7250149"/>
              <a:gd name="csY59" fmla="*/ 2097765 h 4796733"/>
              <a:gd name="csX60" fmla="*/ 2627651 w 7250149"/>
              <a:gd name="csY60" fmla="*/ 2071132 h 4796733"/>
              <a:gd name="csX61" fmla="*/ 2627651 w 7250149"/>
              <a:gd name="csY61" fmla="*/ 2017866 h 4796733"/>
              <a:gd name="csX62" fmla="*/ 2636529 w 7250149"/>
              <a:gd name="csY62" fmla="*/ 1937967 h 4796733"/>
              <a:gd name="csX63" fmla="*/ 2601018 w 7250149"/>
              <a:gd name="csY63" fmla="*/ 1884701 h 4796733"/>
              <a:gd name="csX64" fmla="*/ 2458975 w 7250149"/>
              <a:gd name="csY64" fmla="*/ 1893579 h 4796733"/>
              <a:gd name="csX65" fmla="*/ 2308055 w 7250149"/>
              <a:gd name="csY65" fmla="*/ 1858068 h 4796733"/>
              <a:gd name="csX66" fmla="*/ 1615690 w 7250149"/>
              <a:gd name="csY66" fmla="*/ 2075898 h 4796733"/>
              <a:gd name="csX67" fmla="*/ 2125829 w 7250149"/>
              <a:gd name="csY67" fmla="*/ 1748639 h 4796733"/>
              <a:gd name="csX68" fmla="*/ 1865947 w 7250149"/>
              <a:gd name="csY68" fmla="*/ 1594635 h 4796733"/>
              <a:gd name="csX69" fmla="*/ 1875572 w 7250149"/>
              <a:gd name="csY69" fmla="*/ 1411755 h 4796733"/>
              <a:gd name="csX70" fmla="*/ 1490562 w 7250149"/>
              <a:gd name="csY70" fmla="*/ 1209624 h 4796733"/>
              <a:gd name="csX71" fmla="*/ 1240305 w 7250149"/>
              <a:gd name="csY71" fmla="*/ 1113372 h 4796733"/>
              <a:gd name="csX72" fmla="*/ 1057425 w 7250149"/>
              <a:gd name="csY72" fmla="*/ 1007494 h 4796733"/>
              <a:gd name="csX73" fmla="*/ 542925 w 7250149"/>
              <a:gd name="csY73" fmla="*/ 342900 h 4796733"/>
              <a:gd name="csX74" fmla="*/ 357187 w 7250149"/>
              <a:gd name="csY74" fmla="*/ 328612 h 4796733"/>
              <a:gd name="csX75" fmla="*/ 100012 w 7250149"/>
              <a:gd name="csY75" fmla="*/ 214312 h 4796733"/>
              <a:gd name="csX76" fmla="*/ 0 w 7250149"/>
              <a:gd name="csY76" fmla="*/ 0 h 4796733"/>
              <a:gd name="csX0" fmla="*/ 7147952 w 7250149"/>
              <a:gd name="csY0" fmla="*/ 4796733 h 4796733"/>
              <a:gd name="csX1" fmla="*/ 7137194 w 7250149"/>
              <a:gd name="csY1" fmla="*/ 4705293 h 4796733"/>
              <a:gd name="csX2" fmla="*/ 7158709 w 7250149"/>
              <a:gd name="csY2" fmla="*/ 4656884 h 4796733"/>
              <a:gd name="csX3" fmla="*/ 7153331 w 7250149"/>
              <a:gd name="csY3" fmla="*/ 4597717 h 4796733"/>
              <a:gd name="csX4" fmla="*/ 7234013 w 7250149"/>
              <a:gd name="csY4" fmla="*/ 4527792 h 4796733"/>
              <a:gd name="csX5" fmla="*/ 7250149 w 7250149"/>
              <a:gd name="csY5" fmla="*/ 4484762 h 4796733"/>
              <a:gd name="csX6" fmla="*/ 7228634 w 7250149"/>
              <a:gd name="csY6" fmla="*/ 4463246 h 4796733"/>
              <a:gd name="csX7" fmla="*/ 7158709 w 7250149"/>
              <a:gd name="csY7" fmla="*/ 4420216 h 4796733"/>
              <a:gd name="csX8" fmla="*/ 7099542 w 7250149"/>
              <a:gd name="csY8" fmla="*/ 4366428 h 4796733"/>
              <a:gd name="csX9" fmla="*/ 7034996 w 7250149"/>
              <a:gd name="csY9" fmla="*/ 4237336 h 4796733"/>
              <a:gd name="csX10" fmla="*/ 7008102 w 7250149"/>
              <a:gd name="csY10" fmla="*/ 4156653 h 4796733"/>
              <a:gd name="csX11" fmla="*/ 6905905 w 7250149"/>
              <a:gd name="csY11" fmla="*/ 4065213 h 4796733"/>
              <a:gd name="csX12" fmla="*/ 6701509 w 7250149"/>
              <a:gd name="csY12" fmla="*/ 4027562 h 4796733"/>
              <a:gd name="csX13" fmla="*/ 6577796 w 7250149"/>
              <a:gd name="csY13" fmla="*/ 3973773 h 4796733"/>
              <a:gd name="csX14" fmla="*/ 6491735 w 7250149"/>
              <a:gd name="csY14" fmla="*/ 3973773 h 4796733"/>
              <a:gd name="csX15" fmla="*/ 6394916 w 7250149"/>
              <a:gd name="csY15" fmla="*/ 3989910 h 4796733"/>
              <a:gd name="csX16" fmla="*/ 6276582 w 7250149"/>
              <a:gd name="csY16" fmla="*/ 3963016 h 4796733"/>
              <a:gd name="csX17" fmla="*/ 6201279 w 7250149"/>
              <a:gd name="csY17" fmla="*/ 4022183 h 4796733"/>
              <a:gd name="csX18" fmla="*/ 6061429 w 7250149"/>
              <a:gd name="csY18" fmla="*/ 4054456 h 4796733"/>
              <a:gd name="csX19" fmla="*/ 5948474 w 7250149"/>
              <a:gd name="csY19" fmla="*/ 4054456 h 4796733"/>
              <a:gd name="csX20" fmla="*/ 5883928 w 7250149"/>
              <a:gd name="csY20" fmla="*/ 4140517 h 4796733"/>
              <a:gd name="csX21" fmla="*/ 5803246 w 7250149"/>
              <a:gd name="csY21" fmla="*/ 4178169 h 4796733"/>
              <a:gd name="csX22" fmla="*/ 5539683 w 7250149"/>
              <a:gd name="csY22" fmla="*/ 4162032 h 4796733"/>
              <a:gd name="csX23" fmla="*/ 5415971 w 7250149"/>
              <a:gd name="csY23" fmla="*/ 4162032 h 4796733"/>
              <a:gd name="csX24" fmla="*/ 5292258 w 7250149"/>
              <a:gd name="csY24" fmla="*/ 4135138 h 4796733"/>
              <a:gd name="csX25" fmla="*/ 5238469 w 7250149"/>
              <a:gd name="csY25" fmla="*/ 4102865 h 4796733"/>
              <a:gd name="csX26" fmla="*/ 5130893 w 7250149"/>
              <a:gd name="csY26" fmla="*/ 4081350 h 4796733"/>
              <a:gd name="csX27" fmla="*/ 5039453 w 7250149"/>
              <a:gd name="csY27" fmla="*/ 4006046 h 4796733"/>
              <a:gd name="csX28" fmla="*/ 4835058 w 7250149"/>
              <a:gd name="csY28" fmla="*/ 4022183 h 4796733"/>
              <a:gd name="csX29" fmla="*/ 4646799 w 7250149"/>
              <a:gd name="csY29" fmla="*/ 4049077 h 4796733"/>
              <a:gd name="csX30" fmla="*/ 4490813 w 7250149"/>
              <a:gd name="csY30" fmla="*/ 3979152 h 4796733"/>
              <a:gd name="csX31" fmla="*/ 4388615 w 7250149"/>
              <a:gd name="csY31" fmla="*/ 3963016 h 4796733"/>
              <a:gd name="csX32" fmla="*/ 4281039 w 7250149"/>
              <a:gd name="csY32" fmla="*/ 3984531 h 4796733"/>
              <a:gd name="csX33" fmla="*/ 4243387 w 7250149"/>
              <a:gd name="csY33" fmla="*/ 4016804 h 4796733"/>
              <a:gd name="csX34" fmla="*/ 4108916 w 7250149"/>
              <a:gd name="csY34" fmla="*/ 4049077 h 4796733"/>
              <a:gd name="csX35" fmla="*/ 3909900 w 7250149"/>
              <a:gd name="csY35" fmla="*/ 4183548 h 4796733"/>
              <a:gd name="csX36" fmla="*/ 3791566 w 7250149"/>
              <a:gd name="csY36" fmla="*/ 4269609 h 4796733"/>
              <a:gd name="csX37" fmla="*/ 3727020 w 7250149"/>
              <a:gd name="csY37" fmla="*/ 4285745 h 4796733"/>
              <a:gd name="csX38" fmla="*/ 3436143 w 7250149"/>
              <a:gd name="csY38" fmla="*/ 4300537 h 4796733"/>
              <a:gd name="csX39" fmla="*/ 3200400 w 7250149"/>
              <a:gd name="csY39" fmla="*/ 4200525 h 4796733"/>
              <a:gd name="csX40" fmla="*/ 3064668 w 7250149"/>
              <a:gd name="csY40" fmla="*/ 4057650 h 4796733"/>
              <a:gd name="csX41" fmla="*/ 2921793 w 7250149"/>
              <a:gd name="csY41" fmla="*/ 3893343 h 4796733"/>
              <a:gd name="csX42" fmla="*/ 2760816 w 7250149"/>
              <a:gd name="csY42" fmla="*/ 3828911 h 4796733"/>
              <a:gd name="csX43" fmla="*/ 2636529 w 7250149"/>
              <a:gd name="csY43" fmla="*/ 3837788 h 4796733"/>
              <a:gd name="csX44" fmla="*/ 2432342 w 7250149"/>
              <a:gd name="csY44" fmla="*/ 3846666 h 4796733"/>
              <a:gd name="csX45" fmla="*/ 2325810 w 7250149"/>
              <a:gd name="csY45" fmla="*/ 3837788 h 4796733"/>
              <a:gd name="csX46" fmla="*/ 2272544 w 7250149"/>
              <a:gd name="csY46" fmla="*/ 3731256 h 4796733"/>
              <a:gd name="csX47" fmla="*/ 2245911 w 7250149"/>
              <a:gd name="csY47" fmla="*/ 3580336 h 4796733"/>
              <a:gd name="csX48" fmla="*/ 2245911 w 7250149"/>
              <a:gd name="csY48" fmla="*/ 3482682 h 4796733"/>
              <a:gd name="csX49" fmla="*/ 2334688 w 7250149"/>
              <a:gd name="csY49" fmla="*/ 3402783 h 4796733"/>
              <a:gd name="csX50" fmla="*/ 2414587 w 7250149"/>
              <a:gd name="csY50" fmla="*/ 3331761 h 4796733"/>
              <a:gd name="csX51" fmla="*/ 2521119 w 7250149"/>
              <a:gd name="csY51" fmla="*/ 3260740 h 4796733"/>
              <a:gd name="csX52" fmla="*/ 2592140 w 7250149"/>
              <a:gd name="csY52" fmla="*/ 3145330 h 4796733"/>
              <a:gd name="csX53" fmla="*/ 2592140 w 7250149"/>
              <a:gd name="csY53" fmla="*/ 2932266 h 4796733"/>
              <a:gd name="csX54" fmla="*/ 2592140 w 7250149"/>
              <a:gd name="csY54" fmla="*/ 2816856 h 4796733"/>
              <a:gd name="csX55" fmla="*/ 2654284 w 7250149"/>
              <a:gd name="csY55" fmla="*/ 2674814 h 4796733"/>
              <a:gd name="csX56" fmla="*/ 2698672 w 7250149"/>
              <a:gd name="csY56" fmla="*/ 2541649 h 4796733"/>
              <a:gd name="csX57" fmla="*/ 2707550 w 7250149"/>
              <a:gd name="csY57" fmla="*/ 2408484 h 4796733"/>
              <a:gd name="csX58" fmla="*/ 2663162 w 7250149"/>
              <a:gd name="csY58" fmla="*/ 2230930 h 4796733"/>
              <a:gd name="csX59" fmla="*/ 2645406 w 7250149"/>
              <a:gd name="csY59" fmla="*/ 2097765 h 4796733"/>
              <a:gd name="csX60" fmla="*/ 2627651 w 7250149"/>
              <a:gd name="csY60" fmla="*/ 2071132 h 4796733"/>
              <a:gd name="csX61" fmla="*/ 2627651 w 7250149"/>
              <a:gd name="csY61" fmla="*/ 2017866 h 4796733"/>
              <a:gd name="csX62" fmla="*/ 2636529 w 7250149"/>
              <a:gd name="csY62" fmla="*/ 1937967 h 4796733"/>
              <a:gd name="csX63" fmla="*/ 2601018 w 7250149"/>
              <a:gd name="csY63" fmla="*/ 1884701 h 4796733"/>
              <a:gd name="csX64" fmla="*/ 2458975 w 7250149"/>
              <a:gd name="csY64" fmla="*/ 1893579 h 4796733"/>
              <a:gd name="csX65" fmla="*/ 2308055 w 7250149"/>
              <a:gd name="csY65" fmla="*/ 1858068 h 4796733"/>
              <a:gd name="csX66" fmla="*/ 2125829 w 7250149"/>
              <a:gd name="csY66" fmla="*/ 1748639 h 4796733"/>
              <a:gd name="csX67" fmla="*/ 1865947 w 7250149"/>
              <a:gd name="csY67" fmla="*/ 1594635 h 4796733"/>
              <a:gd name="csX68" fmla="*/ 1875572 w 7250149"/>
              <a:gd name="csY68" fmla="*/ 1411755 h 4796733"/>
              <a:gd name="csX69" fmla="*/ 1490562 w 7250149"/>
              <a:gd name="csY69" fmla="*/ 1209624 h 4796733"/>
              <a:gd name="csX70" fmla="*/ 1240305 w 7250149"/>
              <a:gd name="csY70" fmla="*/ 1113372 h 4796733"/>
              <a:gd name="csX71" fmla="*/ 1057425 w 7250149"/>
              <a:gd name="csY71" fmla="*/ 1007494 h 4796733"/>
              <a:gd name="csX72" fmla="*/ 542925 w 7250149"/>
              <a:gd name="csY72" fmla="*/ 342900 h 4796733"/>
              <a:gd name="csX73" fmla="*/ 357187 w 7250149"/>
              <a:gd name="csY73" fmla="*/ 328612 h 4796733"/>
              <a:gd name="csX74" fmla="*/ 100012 w 7250149"/>
              <a:gd name="csY74" fmla="*/ 214312 h 4796733"/>
              <a:gd name="csX75" fmla="*/ 0 w 7250149"/>
              <a:gd name="csY75" fmla="*/ 0 h 479673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</a:cxnLst>
            <a:rect l="l" t="t" r="r" b="b"/>
            <a:pathLst>
              <a:path w="7250149" h="4796733">
                <a:moveTo>
                  <a:pt x="7147952" y="4796733"/>
                </a:moveTo>
                <a:lnTo>
                  <a:pt x="7137194" y="4705293"/>
                </a:lnTo>
                <a:lnTo>
                  <a:pt x="7158709" y="4656884"/>
                </a:lnTo>
                <a:lnTo>
                  <a:pt x="7153331" y="4597717"/>
                </a:lnTo>
                <a:lnTo>
                  <a:pt x="7234013" y="4527792"/>
                </a:lnTo>
                <a:lnTo>
                  <a:pt x="7250149" y="4484762"/>
                </a:lnTo>
                <a:lnTo>
                  <a:pt x="7228634" y="4463246"/>
                </a:lnTo>
                <a:lnTo>
                  <a:pt x="7158709" y="4420216"/>
                </a:lnTo>
                <a:lnTo>
                  <a:pt x="7099542" y="4366428"/>
                </a:lnTo>
                <a:lnTo>
                  <a:pt x="7034996" y="4237336"/>
                </a:lnTo>
                <a:lnTo>
                  <a:pt x="7008102" y="4156653"/>
                </a:lnTo>
                <a:lnTo>
                  <a:pt x="6905905" y="4065213"/>
                </a:lnTo>
                <a:lnTo>
                  <a:pt x="6701509" y="4027562"/>
                </a:lnTo>
                <a:lnTo>
                  <a:pt x="6577796" y="3973773"/>
                </a:lnTo>
                <a:lnTo>
                  <a:pt x="6491735" y="3973773"/>
                </a:lnTo>
                <a:lnTo>
                  <a:pt x="6394916" y="3989910"/>
                </a:lnTo>
                <a:lnTo>
                  <a:pt x="6276582" y="3963016"/>
                </a:lnTo>
                <a:lnTo>
                  <a:pt x="6201279" y="4022183"/>
                </a:lnTo>
                <a:lnTo>
                  <a:pt x="6061429" y="4054456"/>
                </a:lnTo>
                <a:lnTo>
                  <a:pt x="5948474" y="4054456"/>
                </a:lnTo>
                <a:lnTo>
                  <a:pt x="5883928" y="4140517"/>
                </a:lnTo>
                <a:lnTo>
                  <a:pt x="5803246" y="4178169"/>
                </a:lnTo>
                <a:lnTo>
                  <a:pt x="5539683" y="4162032"/>
                </a:lnTo>
                <a:lnTo>
                  <a:pt x="5415971" y="4162032"/>
                </a:lnTo>
                <a:lnTo>
                  <a:pt x="5292258" y="4135138"/>
                </a:lnTo>
                <a:lnTo>
                  <a:pt x="5238469" y="4102865"/>
                </a:lnTo>
                <a:lnTo>
                  <a:pt x="5130893" y="4081350"/>
                </a:lnTo>
                <a:lnTo>
                  <a:pt x="5039453" y="4006046"/>
                </a:lnTo>
                <a:lnTo>
                  <a:pt x="4835058" y="4022183"/>
                </a:lnTo>
                <a:lnTo>
                  <a:pt x="4646799" y="4049077"/>
                </a:lnTo>
                <a:lnTo>
                  <a:pt x="4490813" y="3979152"/>
                </a:lnTo>
                <a:lnTo>
                  <a:pt x="4388615" y="3963016"/>
                </a:lnTo>
                <a:lnTo>
                  <a:pt x="4281039" y="3984531"/>
                </a:lnTo>
                <a:lnTo>
                  <a:pt x="4243387" y="4016804"/>
                </a:lnTo>
                <a:lnTo>
                  <a:pt x="4108916" y="4049077"/>
                </a:lnTo>
                <a:lnTo>
                  <a:pt x="3909900" y="4183548"/>
                </a:lnTo>
                <a:lnTo>
                  <a:pt x="3791566" y="4269609"/>
                </a:lnTo>
                <a:lnTo>
                  <a:pt x="3727020" y="4285745"/>
                </a:lnTo>
                <a:lnTo>
                  <a:pt x="3436143" y="4300537"/>
                </a:lnTo>
                <a:lnTo>
                  <a:pt x="3200400" y="4200525"/>
                </a:lnTo>
                <a:lnTo>
                  <a:pt x="3064668" y="4057650"/>
                </a:lnTo>
                <a:lnTo>
                  <a:pt x="2921793" y="3893343"/>
                </a:lnTo>
                <a:lnTo>
                  <a:pt x="2760816" y="3828911"/>
                </a:lnTo>
                <a:lnTo>
                  <a:pt x="2636529" y="3837788"/>
                </a:lnTo>
                <a:lnTo>
                  <a:pt x="2432342" y="3846666"/>
                </a:lnTo>
                <a:lnTo>
                  <a:pt x="2325810" y="3837788"/>
                </a:lnTo>
                <a:lnTo>
                  <a:pt x="2272544" y="3731256"/>
                </a:lnTo>
                <a:lnTo>
                  <a:pt x="2245911" y="3580336"/>
                </a:lnTo>
                <a:lnTo>
                  <a:pt x="2245911" y="3482682"/>
                </a:lnTo>
                <a:lnTo>
                  <a:pt x="2334688" y="3402783"/>
                </a:lnTo>
                <a:lnTo>
                  <a:pt x="2414587" y="3331761"/>
                </a:lnTo>
                <a:lnTo>
                  <a:pt x="2521119" y="3260740"/>
                </a:lnTo>
                <a:lnTo>
                  <a:pt x="2592140" y="3145330"/>
                </a:lnTo>
                <a:lnTo>
                  <a:pt x="2592140" y="2932266"/>
                </a:lnTo>
                <a:lnTo>
                  <a:pt x="2592140" y="2816856"/>
                </a:lnTo>
                <a:lnTo>
                  <a:pt x="2654284" y="2674814"/>
                </a:lnTo>
                <a:lnTo>
                  <a:pt x="2698672" y="2541649"/>
                </a:lnTo>
                <a:lnTo>
                  <a:pt x="2707550" y="2408484"/>
                </a:lnTo>
                <a:lnTo>
                  <a:pt x="2663162" y="2230930"/>
                </a:lnTo>
                <a:lnTo>
                  <a:pt x="2645406" y="2097765"/>
                </a:lnTo>
                <a:lnTo>
                  <a:pt x="2627651" y="2071132"/>
                </a:lnTo>
                <a:lnTo>
                  <a:pt x="2627651" y="2017866"/>
                </a:lnTo>
                <a:lnTo>
                  <a:pt x="2636529" y="1937967"/>
                </a:lnTo>
                <a:lnTo>
                  <a:pt x="2601018" y="1884701"/>
                </a:lnTo>
                <a:lnTo>
                  <a:pt x="2458975" y="1893579"/>
                </a:lnTo>
                <a:lnTo>
                  <a:pt x="2308055" y="1858068"/>
                </a:lnTo>
                <a:lnTo>
                  <a:pt x="2125829" y="1748639"/>
                </a:lnTo>
                <a:lnTo>
                  <a:pt x="1865947" y="1594635"/>
                </a:lnTo>
                <a:lnTo>
                  <a:pt x="1875572" y="1411755"/>
                </a:lnTo>
                <a:lnTo>
                  <a:pt x="1490562" y="1209624"/>
                </a:lnTo>
                <a:lnTo>
                  <a:pt x="1240305" y="1113372"/>
                </a:lnTo>
                <a:lnTo>
                  <a:pt x="1057425" y="1007494"/>
                </a:lnTo>
                <a:lnTo>
                  <a:pt x="542925" y="342900"/>
                </a:lnTo>
                <a:lnTo>
                  <a:pt x="357187" y="328612"/>
                </a:lnTo>
                <a:lnTo>
                  <a:pt x="100012" y="214312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orma libre 16">
            <a:extLst>
              <a:ext uri="{FF2B5EF4-FFF2-40B4-BE49-F238E27FC236}">
                <a16:creationId xmlns:a16="http://schemas.microsoft.com/office/drawing/2014/main" id="{D855AB48-CB08-5E64-FE7C-DBFD54E491AA}"/>
              </a:ext>
            </a:extLst>
          </p:cNvPr>
          <p:cNvSpPr/>
          <p:nvPr/>
        </p:nvSpPr>
        <p:spPr>
          <a:xfrm>
            <a:off x="5230758" y="1031132"/>
            <a:ext cx="888459" cy="428017"/>
          </a:xfrm>
          <a:custGeom>
            <a:avLst/>
            <a:gdLst>
              <a:gd name="csX0" fmla="*/ 0 w 888459"/>
              <a:gd name="csY0" fmla="*/ 155642 h 428017"/>
              <a:gd name="csX1" fmla="*/ 12970 w 888459"/>
              <a:gd name="csY1" fmla="*/ 259404 h 428017"/>
              <a:gd name="csX2" fmla="*/ 181583 w 888459"/>
              <a:gd name="csY2" fmla="*/ 252919 h 428017"/>
              <a:gd name="csX3" fmla="*/ 278859 w 888459"/>
              <a:gd name="csY3" fmla="*/ 265889 h 428017"/>
              <a:gd name="csX4" fmla="*/ 278859 w 888459"/>
              <a:gd name="csY4" fmla="*/ 324255 h 428017"/>
              <a:gd name="csX5" fmla="*/ 278859 w 888459"/>
              <a:gd name="csY5" fmla="*/ 389106 h 428017"/>
              <a:gd name="csX6" fmla="*/ 356681 w 888459"/>
              <a:gd name="csY6" fmla="*/ 317770 h 428017"/>
              <a:gd name="csX7" fmla="*/ 415047 w 888459"/>
              <a:gd name="csY7" fmla="*/ 369651 h 428017"/>
              <a:gd name="csX8" fmla="*/ 460442 w 888459"/>
              <a:gd name="csY8" fmla="*/ 337225 h 428017"/>
              <a:gd name="csX9" fmla="*/ 460442 w 888459"/>
              <a:gd name="csY9" fmla="*/ 272374 h 428017"/>
              <a:gd name="csX10" fmla="*/ 460442 w 888459"/>
              <a:gd name="csY10" fmla="*/ 272374 h 428017"/>
              <a:gd name="csX11" fmla="*/ 564204 w 888459"/>
              <a:gd name="csY11" fmla="*/ 324255 h 428017"/>
              <a:gd name="csX12" fmla="*/ 596630 w 888459"/>
              <a:gd name="csY12" fmla="*/ 428017 h 428017"/>
              <a:gd name="csX13" fmla="*/ 648510 w 888459"/>
              <a:gd name="csY13" fmla="*/ 389106 h 428017"/>
              <a:gd name="csX14" fmla="*/ 648510 w 888459"/>
              <a:gd name="csY14" fmla="*/ 389106 h 428017"/>
              <a:gd name="csX15" fmla="*/ 603115 w 888459"/>
              <a:gd name="csY15" fmla="*/ 252919 h 428017"/>
              <a:gd name="csX16" fmla="*/ 635540 w 888459"/>
              <a:gd name="csY16" fmla="*/ 220494 h 428017"/>
              <a:gd name="csX17" fmla="*/ 706876 w 888459"/>
              <a:gd name="csY17" fmla="*/ 214008 h 428017"/>
              <a:gd name="csX18" fmla="*/ 810638 w 888459"/>
              <a:gd name="csY18" fmla="*/ 207523 h 428017"/>
              <a:gd name="csX19" fmla="*/ 888459 w 888459"/>
              <a:gd name="csY19" fmla="*/ 168613 h 428017"/>
              <a:gd name="csX20" fmla="*/ 726332 w 888459"/>
              <a:gd name="csY20" fmla="*/ 168613 h 428017"/>
              <a:gd name="csX21" fmla="*/ 680936 w 888459"/>
              <a:gd name="csY21" fmla="*/ 129702 h 428017"/>
              <a:gd name="csX22" fmla="*/ 609600 w 888459"/>
              <a:gd name="csY22" fmla="*/ 136187 h 428017"/>
              <a:gd name="csX23" fmla="*/ 531778 w 888459"/>
              <a:gd name="csY23" fmla="*/ 38911 h 428017"/>
              <a:gd name="csX24" fmla="*/ 512323 w 888459"/>
              <a:gd name="csY24" fmla="*/ 19455 h 428017"/>
              <a:gd name="csX25" fmla="*/ 499353 w 888459"/>
              <a:gd name="csY25" fmla="*/ 58366 h 428017"/>
              <a:gd name="csX26" fmla="*/ 447472 w 888459"/>
              <a:gd name="csY26" fmla="*/ 12970 h 428017"/>
              <a:gd name="csX27" fmla="*/ 428017 w 888459"/>
              <a:gd name="csY27" fmla="*/ 51881 h 428017"/>
              <a:gd name="csX28" fmla="*/ 369651 w 888459"/>
              <a:gd name="csY28" fmla="*/ 0 h 428017"/>
              <a:gd name="csX29" fmla="*/ 317770 w 888459"/>
              <a:gd name="csY29" fmla="*/ 25940 h 428017"/>
              <a:gd name="csX30" fmla="*/ 304800 w 888459"/>
              <a:gd name="csY30" fmla="*/ 84306 h 428017"/>
              <a:gd name="csX31" fmla="*/ 220493 w 888459"/>
              <a:gd name="csY31" fmla="*/ 110247 h 428017"/>
              <a:gd name="csX32" fmla="*/ 207523 w 888459"/>
              <a:gd name="csY32" fmla="*/ 110247 h 428017"/>
              <a:gd name="csX33" fmla="*/ 181583 w 888459"/>
              <a:gd name="csY33" fmla="*/ 58366 h 428017"/>
              <a:gd name="csX34" fmla="*/ 149157 w 888459"/>
              <a:gd name="csY34" fmla="*/ 97277 h 428017"/>
              <a:gd name="csX35" fmla="*/ 0 w 888459"/>
              <a:gd name="csY35" fmla="*/ 155642 h 42801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888459" h="428017">
                <a:moveTo>
                  <a:pt x="0" y="155642"/>
                </a:moveTo>
                <a:lnTo>
                  <a:pt x="12970" y="259404"/>
                </a:lnTo>
                <a:lnTo>
                  <a:pt x="181583" y="252919"/>
                </a:lnTo>
                <a:lnTo>
                  <a:pt x="278859" y="265889"/>
                </a:lnTo>
                <a:lnTo>
                  <a:pt x="278859" y="324255"/>
                </a:lnTo>
                <a:lnTo>
                  <a:pt x="278859" y="389106"/>
                </a:lnTo>
                <a:lnTo>
                  <a:pt x="356681" y="317770"/>
                </a:lnTo>
                <a:lnTo>
                  <a:pt x="415047" y="369651"/>
                </a:lnTo>
                <a:lnTo>
                  <a:pt x="460442" y="337225"/>
                </a:lnTo>
                <a:lnTo>
                  <a:pt x="460442" y="272374"/>
                </a:lnTo>
                <a:lnTo>
                  <a:pt x="460442" y="272374"/>
                </a:lnTo>
                <a:lnTo>
                  <a:pt x="564204" y="324255"/>
                </a:lnTo>
                <a:lnTo>
                  <a:pt x="596630" y="428017"/>
                </a:lnTo>
                <a:lnTo>
                  <a:pt x="648510" y="389106"/>
                </a:lnTo>
                <a:lnTo>
                  <a:pt x="648510" y="389106"/>
                </a:lnTo>
                <a:lnTo>
                  <a:pt x="603115" y="252919"/>
                </a:lnTo>
                <a:lnTo>
                  <a:pt x="635540" y="220494"/>
                </a:lnTo>
                <a:lnTo>
                  <a:pt x="706876" y="214008"/>
                </a:lnTo>
                <a:lnTo>
                  <a:pt x="810638" y="207523"/>
                </a:lnTo>
                <a:lnTo>
                  <a:pt x="888459" y="168613"/>
                </a:lnTo>
                <a:lnTo>
                  <a:pt x="726332" y="168613"/>
                </a:lnTo>
                <a:lnTo>
                  <a:pt x="680936" y="129702"/>
                </a:lnTo>
                <a:lnTo>
                  <a:pt x="609600" y="136187"/>
                </a:lnTo>
                <a:lnTo>
                  <a:pt x="531778" y="38911"/>
                </a:lnTo>
                <a:lnTo>
                  <a:pt x="512323" y="19455"/>
                </a:lnTo>
                <a:lnTo>
                  <a:pt x="499353" y="58366"/>
                </a:lnTo>
                <a:lnTo>
                  <a:pt x="447472" y="12970"/>
                </a:lnTo>
                <a:lnTo>
                  <a:pt x="428017" y="51881"/>
                </a:lnTo>
                <a:lnTo>
                  <a:pt x="369651" y="0"/>
                </a:lnTo>
                <a:lnTo>
                  <a:pt x="317770" y="25940"/>
                </a:lnTo>
                <a:lnTo>
                  <a:pt x="304800" y="84306"/>
                </a:lnTo>
                <a:lnTo>
                  <a:pt x="220493" y="110247"/>
                </a:lnTo>
                <a:lnTo>
                  <a:pt x="207523" y="110247"/>
                </a:lnTo>
                <a:lnTo>
                  <a:pt x="181583" y="58366"/>
                </a:lnTo>
                <a:lnTo>
                  <a:pt x="149157" y="97277"/>
                </a:lnTo>
                <a:lnTo>
                  <a:pt x="0" y="155642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9" name="Forma libre 18">
            <a:extLst>
              <a:ext uri="{FF2B5EF4-FFF2-40B4-BE49-F238E27FC236}">
                <a16:creationId xmlns:a16="http://schemas.microsoft.com/office/drawing/2014/main" id="{C69450B5-0888-B45F-064C-4A17D5F97B08}"/>
              </a:ext>
            </a:extLst>
          </p:cNvPr>
          <p:cNvSpPr/>
          <p:nvPr/>
        </p:nvSpPr>
        <p:spPr>
          <a:xfrm>
            <a:off x="2202213" y="1193260"/>
            <a:ext cx="3009089" cy="635540"/>
          </a:xfrm>
          <a:custGeom>
            <a:avLst/>
            <a:gdLst>
              <a:gd name="csX0" fmla="*/ 3009089 w 3009089"/>
              <a:gd name="csY0" fmla="*/ 32425 h 635540"/>
              <a:gd name="csX1" fmla="*/ 2464340 w 3009089"/>
              <a:gd name="csY1" fmla="*/ 64851 h 635540"/>
              <a:gd name="csX2" fmla="*/ 2367064 w 3009089"/>
              <a:gd name="csY2" fmla="*/ 0 h 635540"/>
              <a:gd name="csX3" fmla="*/ 2055779 w 3009089"/>
              <a:gd name="csY3" fmla="*/ 12970 h 635540"/>
              <a:gd name="csX4" fmla="*/ 1906621 w 3009089"/>
              <a:gd name="csY4" fmla="*/ 103761 h 635540"/>
              <a:gd name="csX5" fmla="*/ 1666672 w 3009089"/>
              <a:gd name="csY5" fmla="*/ 226978 h 635540"/>
              <a:gd name="csX6" fmla="*/ 998706 w 3009089"/>
              <a:gd name="csY6" fmla="*/ 596629 h 635540"/>
              <a:gd name="csX7" fmla="*/ 940340 w 3009089"/>
              <a:gd name="csY7" fmla="*/ 635540 h 635540"/>
              <a:gd name="csX8" fmla="*/ 674451 w 3009089"/>
              <a:gd name="csY8" fmla="*/ 616085 h 635540"/>
              <a:gd name="csX9" fmla="*/ 466928 w 3009089"/>
              <a:gd name="csY9" fmla="*/ 512323 h 635540"/>
              <a:gd name="csX10" fmla="*/ 220494 w 3009089"/>
              <a:gd name="csY10" fmla="*/ 421531 h 635540"/>
              <a:gd name="csX11" fmla="*/ 6485 w 3009089"/>
              <a:gd name="csY11" fmla="*/ 343710 h 635540"/>
              <a:gd name="csX12" fmla="*/ 0 w 3009089"/>
              <a:gd name="csY12" fmla="*/ 330740 h 6355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009089" h="635540">
                <a:moveTo>
                  <a:pt x="3009089" y="32425"/>
                </a:moveTo>
                <a:lnTo>
                  <a:pt x="2464340" y="64851"/>
                </a:lnTo>
                <a:lnTo>
                  <a:pt x="2367064" y="0"/>
                </a:lnTo>
                <a:lnTo>
                  <a:pt x="2055779" y="12970"/>
                </a:lnTo>
                <a:lnTo>
                  <a:pt x="1906621" y="103761"/>
                </a:lnTo>
                <a:lnTo>
                  <a:pt x="1666672" y="226978"/>
                </a:lnTo>
                <a:lnTo>
                  <a:pt x="998706" y="596629"/>
                </a:lnTo>
                <a:lnTo>
                  <a:pt x="940340" y="635540"/>
                </a:lnTo>
                <a:lnTo>
                  <a:pt x="674451" y="616085"/>
                </a:lnTo>
                <a:lnTo>
                  <a:pt x="466928" y="512323"/>
                </a:lnTo>
                <a:lnTo>
                  <a:pt x="220494" y="421531"/>
                </a:lnTo>
                <a:lnTo>
                  <a:pt x="6485" y="343710"/>
                </a:lnTo>
                <a:lnTo>
                  <a:pt x="0" y="330740"/>
                </a:lnTo>
              </a:path>
            </a:pathLst>
          </a:custGeom>
          <a:noFill/>
          <a:ln w="38100">
            <a:solidFill>
              <a:srgbClr val="0432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Forma libre 20">
            <a:extLst>
              <a:ext uri="{FF2B5EF4-FFF2-40B4-BE49-F238E27FC236}">
                <a16:creationId xmlns:a16="http://schemas.microsoft.com/office/drawing/2014/main" id="{90239207-7EED-B693-8B26-C00F52F9C029}"/>
              </a:ext>
            </a:extLst>
          </p:cNvPr>
          <p:cNvSpPr/>
          <p:nvPr/>
        </p:nvSpPr>
        <p:spPr>
          <a:xfrm>
            <a:off x="952041" y="4529959"/>
            <a:ext cx="1255986" cy="352096"/>
          </a:xfrm>
          <a:custGeom>
            <a:avLst/>
            <a:gdLst>
              <a:gd name="csX0" fmla="*/ 0 w 1255986"/>
              <a:gd name="csY0" fmla="*/ 68317 h 352096"/>
              <a:gd name="csX1" fmla="*/ 189186 w 1255986"/>
              <a:gd name="csY1" fmla="*/ 215462 h 352096"/>
              <a:gd name="csX2" fmla="*/ 241738 w 1255986"/>
              <a:gd name="csY2" fmla="*/ 241738 h 352096"/>
              <a:gd name="csX3" fmla="*/ 331076 w 1255986"/>
              <a:gd name="csY3" fmla="*/ 241738 h 352096"/>
              <a:gd name="csX4" fmla="*/ 462455 w 1255986"/>
              <a:gd name="csY4" fmla="*/ 189186 h 352096"/>
              <a:gd name="csX5" fmla="*/ 541283 w 1255986"/>
              <a:gd name="csY5" fmla="*/ 183931 h 352096"/>
              <a:gd name="csX6" fmla="*/ 625366 w 1255986"/>
              <a:gd name="csY6" fmla="*/ 273269 h 352096"/>
              <a:gd name="csX7" fmla="*/ 683172 w 1255986"/>
              <a:gd name="csY7" fmla="*/ 336331 h 352096"/>
              <a:gd name="csX8" fmla="*/ 809297 w 1255986"/>
              <a:gd name="csY8" fmla="*/ 294289 h 352096"/>
              <a:gd name="csX9" fmla="*/ 909145 w 1255986"/>
              <a:gd name="csY9" fmla="*/ 252248 h 352096"/>
              <a:gd name="csX10" fmla="*/ 977462 w 1255986"/>
              <a:gd name="csY10" fmla="*/ 262758 h 352096"/>
              <a:gd name="csX11" fmla="*/ 1051035 w 1255986"/>
              <a:gd name="csY11" fmla="*/ 294289 h 352096"/>
              <a:gd name="csX12" fmla="*/ 1072055 w 1255986"/>
              <a:gd name="csY12" fmla="*/ 320565 h 352096"/>
              <a:gd name="csX13" fmla="*/ 1119352 w 1255986"/>
              <a:gd name="csY13" fmla="*/ 352096 h 352096"/>
              <a:gd name="csX14" fmla="*/ 1208690 w 1255986"/>
              <a:gd name="csY14" fmla="*/ 331075 h 352096"/>
              <a:gd name="csX15" fmla="*/ 1219200 w 1255986"/>
              <a:gd name="csY15" fmla="*/ 262758 h 352096"/>
              <a:gd name="csX16" fmla="*/ 1255986 w 1255986"/>
              <a:gd name="csY16" fmla="*/ 225972 h 352096"/>
              <a:gd name="csX17" fmla="*/ 1192924 w 1255986"/>
              <a:gd name="csY17" fmla="*/ 173420 h 352096"/>
              <a:gd name="csX18" fmla="*/ 1140372 w 1255986"/>
              <a:gd name="csY18" fmla="*/ 178675 h 352096"/>
              <a:gd name="csX19" fmla="*/ 1093076 w 1255986"/>
              <a:gd name="csY19" fmla="*/ 131379 h 352096"/>
              <a:gd name="csX20" fmla="*/ 1035269 w 1255986"/>
              <a:gd name="csY20" fmla="*/ 115613 h 352096"/>
              <a:gd name="csX21" fmla="*/ 956441 w 1255986"/>
              <a:gd name="csY21" fmla="*/ 94593 h 352096"/>
              <a:gd name="csX22" fmla="*/ 903890 w 1255986"/>
              <a:gd name="csY22" fmla="*/ 0 h 352096"/>
              <a:gd name="csX23" fmla="*/ 825062 w 1255986"/>
              <a:gd name="csY23" fmla="*/ 0 h 352096"/>
              <a:gd name="csX24" fmla="*/ 777766 w 1255986"/>
              <a:gd name="csY24" fmla="*/ 78827 h 352096"/>
              <a:gd name="csX25" fmla="*/ 683172 w 1255986"/>
              <a:gd name="csY25" fmla="*/ 105103 h 352096"/>
              <a:gd name="csX26" fmla="*/ 525517 w 1255986"/>
              <a:gd name="csY26" fmla="*/ 73572 h 352096"/>
              <a:gd name="csX27" fmla="*/ 457200 w 1255986"/>
              <a:gd name="csY27" fmla="*/ 52551 h 352096"/>
              <a:gd name="csX28" fmla="*/ 409904 w 1255986"/>
              <a:gd name="csY28" fmla="*/ 126124 h 352096"/>
              <a:gd name="csX29" fmla="*/ 362607 w 1255986"/>
              <a:gd name="csY29" fmla="*/ 183931 h 352096"/>
              <a:gd name="csX30" fmla="*/ 273269 w 1255986"/>
              <a:gd name="csY30" fmla="*/ 204951 h 352096"/>
              <a:gd name="csX31" fmla="*/ 204952 w 1255986"/>
              <a:gd name="csY31" fmla="*/ 178675 h 352096"/>
              <a:gd name="csX32" fmla="*/ 183931 w 1255986"/>
              <a:gd name="csY32" fmla="*/ 115613 h 352096"/>
              <a:gd name="csX33" fmla="*/ 152400 w 1255986"/>
              <a:gd name="csY33" fmla="*/ 68317 h 352096"/>
              <a:gd name="csX34" fmla="*/ 73572 w 1255986"/>
              <a:gd name="csY34" fmla="*/ 21020 h 352096"/>
              <a:gd name="csX35" fmla="*/ 0 w 1255986"/>
              <a:gd name="csY35" fmla="*/ 68317 h 35209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255986" h="352096">
                <a:moveTo>
                  <a:pt x="0" y="68317"/>
                </a:moveTo>
                <a:lnTo>
                  <a:pt x="189186" y="215462"/>
                </a:lnTo>
                <a:lnTo>
                  <a:pt x="241738" y="241738"/>
                </a:lnTo>
                <a:lnTo>
                  <a:pt x="331076" y="241738"/>
                </a:lnTo>
                <a:lnTo>
                  <a:pt x="462455" y="189186"/>
                </a:lnTo>
                <a:lnTo>
                  <a:pt x="541283" y="183931"/>
                </a:lnTo>
                <a:lnTo>
                  <a:pt x="625366" y="273269"/>
                </a:lnTo>
                <a:lnTo>
                  <a:pt x="683172" y="336331"/>
                </a:lnTo>
                <a:lnTo>
                  <a:pt x="809297" y="294289"/>
                </a:lnTo>
                <a:lnTo>
                  <a:pt x="909145" y="252248"/>
                </a:lnTo>
                <a:lnTo>
                  <a:pt x="977462" y="262758"/>
                </a:lnTo>
                <a:lnTo>
                  <a:pt x="1051035" y="294289"/>
                </a:lnTo>
                <a:lnTo>
                  <a:pt x="1072055" y="320565"/>
                </a:lnTo>
                <a:lnTo>
                  <a:pt x="1119352" y="352096"/>
                </a:lnTo>
                <a:lnTo>
                  <a:pt x="1208690" y="331075"/>
                </a:lnTo>
                <a:lnTo>
                  <a:pt x="1219200" y="262758"/>
                </a:lnTo>
                <a:lnTo>
                  <a:pt x="1255986" y="225972"/>
                </a:lnTo>
                <a:lnTo>
                  <a:pt x="1192924" y="173420"/>
                </a:lnTo>
                <a:lnTo>
                  <a:pt x="1140372" y="178675"/>
                </a:lnTo>
                <a:lnTo>
                  <a:pt x="1093076" y="131379"/>
                </a:lnTo>
                <a:lnTo>
                  <a:pt x="1035269" y="115613"/>
                </a:lnTo>
                <a:lnTo>
                  <a:pt x="956441" y="94593"/>
                </a:lnTo>
                <a:lnTo>
                  <a:pt x="903890" y="0"/>
                </a:lnTo>
                <a:lnTo>
                  <a:pt x="825062" y="0"/>
                </a:lnTo>
                <a:lnTo>
                  <a:pt x="777766" y="78827"/>
                </a:lnTo>
                <a:lnTo>
                  <a:pt x="683172" y="105103"/>
                </a:lnTo>
                <a:lnTo>
                  <a:pt x="525517" y="73572"/>
                </a:lnTo>
                <a:lnTo>
                  <a:pt x="457200" y="52551"/>
                </a:lnTo>
                <a:lnTo>
                  <a:pt x="409904" y="126124"/>
                </a:lnTo>
                <a:lnTo>
                  <a:pt x="362607" y="183931"/>
                </a:lnTo>
                <a:lnTo>
                  <a:pt x="273269" y="204951"/>
                </a:lnTo>
                <a:lnTo>
                  <a:pt x="204952" y="178675"/>
                </a:lnTo>
                <a:lnTo>
                  <a:pt x="183931" y="115613"/>
                </a:lnTo>
                <a:lnTo>
                  <a:pt x="152400" y="68317"/>
                </a:lnTo>
                <a:lnTo>
                  <a:pt x="73572" y="21020"/>
                </a:lnTo>
                <a:lnTo>
                  <a:pt x="0" y="68317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Forma libre 21">
            <a:extLst>
              <a:ext uri="{FF2B5EF4-FFF2-40B4-BE49-F238E27FC236}">
                <a16:creationId xmlns:a16="http://schemas.microsoft.com/office/drawing/2014/main" id="{FF491060-C9F3-9CA9-3E73-4EF2941E0A93}"/>
              </a:ext>
            </a:extLst>
          </p:cNvPr>
          <p:cNvSpPr/>
          <p:nvPr/>
        </p:nvSpPr>
        <p:spPr>
          <a:xfrm>
            <a:off x="1885194" y="3224463"/>
            <a:ext cx="558265" cy="351322"/>
          </a:xfrm>
          <a:custGeom>
            <a:avLst/>
            <a:gdLst>
              <a:gd name="csX0" fmla="*/ 149191 w 558265"/>
              <a:gd name="csY0" fmla="*/ 28876 h 351322"/>
              <a:gd name="csX1" fmla="*/ 72189 w 558265"/>
              <a:gd name="csY1" fmla="*/ 33689 h 351322"/>
              <a:gd name="csX2" fmla="*/ 14438 w 558265"/>
              <a:gd name="csY2" fmla="*/ 72190 h 351322"/>
              <a:gd name="csX3" fmla="*/ 0 w 558265"/>
              <a:gd name="csY3" fmla="*/ 115503 h 351322"/>
              <a:gd name="csX4" fmla="*/ 81814 w 558265"/>
              <a:gd name="csY4" fmla="*/ 139566 h 351322"/>
              <a:gd name="csX5" fmla="*/ 158817 w 558265"/>
              <a:gd name="csY5" fmla="*/ 125129 h 351322"/>
              <a:gd name="csX6" fmla="*/ 182880 w 558265"/>
              <a:gd name="csY6" fmla="*/ 144379 h 351322"/>
              <a:gd name="csX7" fmla="*/ 197318 w 558265"/>
              <a:gd name="csY7" fmla="*/ 187693 h 351322"/>
              <a:gd name="csX8" fmla="*/ 293570 w 558265"/>
              <a:gd name="csY8" fmla="*/ 154004 h 351322"/>
              <a:gd name="csX9" fmla="*/ 293570 w 558265"/>
              <a:gd name="csY9" fmla="*/ 154004 h 351322"/>
              <a:gd name="csX10" fmla="*/ 413886 w 558265"/>
              <a:gd name="csY10" fmla="*/ 197318 h 351322"/>
              <a:gd name="csX11" fmla="*/ 418699 w 558265"/>
              <a:gd name="csY11" fmla="*/ 221381 h 351322"/>
              <a:gd name="csX12" fmla="*/ 466825 w 558265"/>
              <a:gd name="csY12" fmla="*/ 255070 h 351322"/>
              <a:gd name="csX13" fmla="*/ 471638 w 558265"/>
              <a:gd name="csY13" fmla="*/ 332072 h 351322"/>
              <a:gd name="csX14" fmla="*/ 471638 w 558265"/>
              <a:gd name="csY14" fmla="*/ 351322 h 351322"/>
              <a:gd name="csX15" fmla="*/ 558265 w 558265"/>
              <a:gd name="csY15" fmla="*/ 269508 h 351322"/>
              <a:gd name="csX16" fmla="*/ 558265 w 558265"/>
              <a:gd name="csY16" fmla="*/ 139566 h 351322"/>
              <a:gd name="csX17" fmla="*/ 519764 w 558265"/>
              <a:gd name="csY17" fmla="*/ 86628 h 351322"/>
              <a:gd name="csX18" fmla="*/ 471638 w 558265"/>
              <a:gd name="csY18" fmla="*/ 43314 h 351322"/>
              <a:gd name="csX19" fmla="*/ 428324 w 558265"/>
              <a:gd name="csY19" fmla="*/ 9625 h 351322"/>
              <a:gd name="csX20" fmla="*/ 360947 w 558265"/>
              <a:gd name="csY20" fmla="*/ 0 h 351322"/>
              <a:gd name="csX21" fmla="*/ 332071 w 558265"/>
              <a:gd name="csY21" fmla="*/ 9625 h 351322"/>
              <a:gd name="csX22" fmla="*/ 274320 w 558265"/>
              <a:gd name="csY22" fmla="*/ 14438 h 351322"/>
              <a:gd name="csX23" fmla="*/ 235819 w 558265"/>
              <a:gd name="csY23" fmla="*/ 28876 h 351322"/>
              <a:gd name="csX24" fmla="*/ 216568 w 558265"/>
              <a:gd name="csY24" fmla="*/ 52939 h 351322"/>
              <a:gd name="csX25" fmla="*/ 149191 w 558265"/>
              <a:gd name="csY25" fmla="*/ 28876 h 351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558265" h="351322">
                <a:moveTo>
                  <a:pt x="149191" y="28876"/>
                </a:moveTo>
                <a:lnTo>
                  <a:pt x="72189" y="33689"/>
                </a:lnTo>
                <a:lnTo>
                  <a:pt x="14438" y="72190"/>
                </a:lnTo>
                <a:lnTo>
                  <a:pt x="0" y="115503"/>
                </a:lnTo>
                <a:lnTo>
                  <a:pt x="81814" y="139566"/>
                </a:lnTo>
                <a:lnTo>
                  <a:pt x="158817" y="125129"/>
                </a:lnTo>
                <a:lnTo>
                  <a:pt x="182880" y="144379"/>
                </a:lnTo>
                <a:lnTo>
                  <a:pt x="197318" y="187693"/>
                </a:lnTo>
                <a:lnTo>
                  <a:pt x="293570" y="154004"/>
                </a:lnTo>
                <a:lnTo>
                  <a:pt x="293570" y="154004"/>
                </a:lnTo>
                <a:lnTo>
                  <a:pt x="413886" y="197318"/>
                </a:lnTo>
                <a:lnTo>
                  <a:pt x="418699" y="221381"/>
                </a:lnTo>
                <a:lnTo>
                  <a:pt x="466825" y="255070"/>
                </a:lnTo>
                <a:lnTo>
                  <a:pt x="471638" y="332072"/>
                </a:lnTo>
                <a:lnTo>
                  <a:pt x="471638" y="351322"/>
                </a:lnTo>
                <a:lnTo>
                  <a:pt x="558265" y="269508"/>
                </a:lnTo>
                <a:lnTo>
                  <a:pt x="558265" y="139566"/>
                </a:lnTo>
                <a:lnTo>
                  <a:pt x="519764" y="86628"/>
                </a:lnTo>
                <a:lnTo>
                  <a:pt x="471638" y="43314"/>
                </a:lnTo>
                <a:lnTo>
                  <a:pt x="428324" y="9625"/>
                </a:lnTo>
                <a:lnTo>
                  <a:pt x="360947" y="0"/>
                </a:lnTo>
                <a:lnTo>
                  <a:pt x="332071" y="9625"/>
                </a:lnTo>
                <a:lnTo>
                  <a:pt x="274320" y="14438"/>
                </a:lnTo>
                <a:lnTo>
                  <a:pt x="235819" y="28876"/>
                </a:lnTo>
                <a:lnTo>
                  <a:pt x="216568" y="52939"/>
                </a:lnTo>
                <a:lnTo>
                  <a:pt x="149191" y="28876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1F950369-FC15-EF5F-05CC-B193905D2578}"/>
              </a:ext>
            </a:extLst>
          </p:cNvPr>
          <p:cNvSpPr/>
          <p:nvPr/>
        </p:nvSpPr>
        <p:spPr>
          <a:xfrm>
            <a:off x="2701367" y="3981157"/>
            <a:ext cx="1758461" cy="600221"/>
          </a:xfrm>
          <a:custGeom>
            <a:avLst/>
            <a:gdLst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604910 w 1758461"/>
              <a:gd name="csY19" fmla="*/ 239151 h 600221"/>
              <a:gd name="csX20" fmla="*/ 604910 w 1758461"/>
              <a:gd name="csY20" fmla="*/ 239151 h 600221"/>
              <a:gd name="csX21" fmla="*/ 492369 w 1758461"/>
              <a:gd name="csY21" fmla="*/ 295421 h 600221"/>
              <a:gd name="csX22" fmla="*/ 464234 w 1758461"/>
              <a:gd name="csY22" fmla="*/ 286043 h 600221"/>
              <a:gd name="csX23" fmla="*/ 487680 w 1758461"/>
              <a:gd name="csY23" fmla="*/ 196948 h 600221"/>
              <a:gd name="csX24" fmla="*/ 497058 w 1758461"/>
              <a:gd name="csY24" fmla="*/ 173501 h 600221"/>
              <a:gd name="csX25" fmla="*/ 464234 w 1758461"/>
              <a:gd name="csY25" fmla="*/ 126609 h 600221"/>
              <a:gd name="csX26" fmla="*/ 407963 w 1758461"/>
              <a:gd name="csY26" fmla="*/ 131298 h 600221"/>
              <a:gd name="csX27" fmla="*/ 384517 w 1758461"/>
              <a:gd name="csY27" fmla="*/ 159434 h 600221"/>
              <a:gd name="csX28" fmla="*/ 337624 w 1758461"/>
              <a:gd name="csY28" fmla="*/ 93785 h 600221"/>
              <a:gd name="csX29" fmla="*/ 337624 w 1758461"/>
              <a:gd name="csY29" fmla="*/ 37514 h 600221"/>
              <a:gd name="csX30" fmla="*/ 286043 w 1758461"/>
              <a:gd name="csY30" fmla="*/ 0 h 600221"/>
              <a:gd name="csX31" fmla="*/ 196947 w 1758461"/>
              <a:gd name="csY31" fmla="*/ 0 h 600221"/>
              <a:gd name="csX32" fmla="*/ 107852 w 1758461"/>
              <a:gd name="csY32" fmla="*/ 4689 h 600221"/>
              <a:gd name="csX33" fmla="*/ 23446 w 1758461"/>
              <a:gd name="csY33" fmla="*/ 51581 h 600221"/>
              <a:gd name="csX34" fmla="*/ 0 w 1758461"/>
              <a:gd name="csY34" fmla="*/ 70338 h 600221"/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604910 w 1758461"/>
              <a:gd name="csY19" fmla="*/ 239151 h 600221"/>
              <a:gd name="csX20" fmla="*/ 492369 w 1758461"/>
              <a:gd name="csY20" fmla="*/ 295421 h 600221"/>
              <a:gd name="csX21" fmla="*/ 464234 w 1758461"/>
              <a:gd name="csY21" fmla="*/ 286043 h 600221"/>
              <a:gd name="csX22" fmla="*/ 487680 w 1758461"/>
              <a:gd name="csY22" fmla="*/ 196948 h 600221"/>
              <a:gd name="csX23" fmla="*/ 497058 w 1758461"/>
              <a:gd name="csY23" fmla="*/ 173501 h 600221"/>
              <a:gd name="csX24" fmla="*/ 464234 w 1758461"/>
              <a:gd name="csY24" fmla="*/ 126609 h 600221"/>
              <a:gd name="csX25" fmla="*/ 407963 w 1758461"/>
              <a:gd name="csY25" fmla="*/ 131298 h 600221"/>
              <a:gd name="csX26" fmla="*/ 384517 w 1758461"/>
              <a:gd name="csY26" fmla="*/ 159434 h 600221"/>
              <a:gd name="csX27" fmla="*/ 337624 w 1758461"/>
              <a:gd name="csY27" fmla="*/ 93785 h 600221"/>
              <a:gd name="csX28" fmla="*/ 337624 w 1758461"/>
              <a:gd name="csY28" fmla="*/ 37514 h 600221"/>
              <a:gd name="csX29" fmla="*/ 286043 w 1758461"/>
              <a:gd name="csY29" fmla="*/ 0 h 600221"/>
              <a:gd name="csX30" fmla="*/ 196947 w 1758461"/>
              <a:gd name="csY30" fmla="*/ 0 h 600221"/>
              <a:gd name="csX31" fmla="*/ 107852 w 1758461"/>
              <a:gd name="csY31" fmla="*/ 4689 h 600221"/>
              <a:gd name="csX32" fmla="*/ 23446 w 1758461"/>
              <a:gd name="csY32" fmla="*/ 51581 h 600221"/>
              <a:gd name="csX33" fmla="*/ 0 w 1758461"/>
              <a:gd name="csY33" fmla="*/ 70338 h 600221"/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492369 w 1758461"/>
              <a:gd name="csY19" fmla="*/ 295421 h 600221"/>
              <a:gd name="csX20" fmla="*/ 464234 w 1758461"/>
              <a:gd name="csY20" fmla="*/ 286043 h 600221"/>
              <a:gd name="csX21" fmla="*/ 487680 w 1758461"/>
              <a:gd name="csY21" fmla="*/ 196948 h 600221"/>
              <a:gd name="csX22" fmla="*/ 497058 w 1758461"/>
              <a:gd name="csY22" fmla="*/ 173501 h 600221"/>
              <a:gd name="csX23" fmla="*/ 464234 w 1758461"/>
              <a:gd name="csY23" fmla="*/ 126609 h 600221"/>
              <a:gd name="csX24" fmla="*/ 407963 w 1758461"/>
              <a:gd name="csY24" fmla="*/ 131298 h 600221"/>
              <a:gd name="csX25" fmla="*/ 384517 w 1758461"/>
              <a:gd name="csY25" fmla="*/ 159434 h 600221"/>
              <a:gd name="csX26" fmla="*/ 337624 w 1758461"/>
              <a:gd name="csY26" fmla="*/ 93785 h 600221"/>
              <a:gd name="csX27" fmla="*/ 337624 w 1758461"/>
              <a:gd name="csY27" fmla="*/ 37514 h 600221"/>
              <a:gd name="csX28" fmla="*/ 286043 w 1758461"/>
              <a:gd name="csY28" fmla="*/ 0 h 600221"/>
              <a:gd name="csX29" fmla="*/ 196947 w 1758461"/>
              <a:gd name="csY29" fmla="*/ 0 h 600221"/>
              <a:gd name="csX30" fmla="*/ 107852 w 1758461"/>
              <a:gd name="csY30" fmla="*/ 4689 h 600221"/>
              <a:gd name="csX31" fmla="*/ 23446 w 1758461"/>
              <a:gd name="csY31" fmla="*/ 51581 h 600221"/>
              <a:gd name="csX32" fmla="*/ 0 w 1758461"/>
              <a:gd name="csY32" fmla="*/ 70338 h 6002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1758461" h="600221">
                <a:moveTo>
                  <a:pt x="1758461" y="459545"/>
                </a:moveTo>
                <a:lnTo>
                  <a:pt x="1744394" y="529883"/>
                </a:lnTo>
                <a:lnTo>
                  <a:pt x="1664677" y="529883"/>
                </a:lnTo>
                <a:lnTo>
                  <a:pt x="1561514" y="529883"/>
                </a:lnTo>
                <a:lnTo>
                  <a:pt x="1481797" y="562708"/>
                </a:lnTo>
                <a:lnTo>
                  <a:pt x="1359877" y="586154"/>
                </a:lnTo>
                <a:lnTo>
                  <a:pt x="1270781" y="600221"/>
                </a:lnTo>
                <a:lnTo>
                  <a:pt x="1167618" y="600221"/>
                </a:lnTo>
                <a:lnTo>
                  <a:pt x="1087901" y="590843"/>
                </a:lnTo>
                <a:lnTo>
                  <a:pt x="989427" y="567397"/>
                </a:lnTo>
                <a:lnTo>
                  <a:pt x="909710" y="529883"/>
                </a:lnTo>
                <a:lnTo>
                  <a:pt x="867507" y="548640"/>
                </a:lnTo>
                <a:lnTo>
                  <a:pt x="806547" y="501748"/>
                </a:lnTo>
                <a:lnTo>
                  <a:pt x="769034" y="459545"/>
                </a:lnTo>
                <a:lnTo>
                  <a:pt x="740898" y="417341"/>
                </a:lnTo>
                <a:lnTo>
                  <a:pt x="783101" y="365760"/>
                </a:lnTo>
                <a:lnTo>
                  <a:pt x="783101" y="365760"/>
                </a:lnTo>
                <a:lnTo>
                  <a:pt x="698695" y="286043"/>
                </a:lnTo>
                <a:lnTo>
                  <a:pt x="600221" y="243840"/>
                </a:lnTo>
                <a:lnTo>
                  <a:pt x="492369" y="295421"/>
                </a:lnTo>
                <a:lnTo>
                  <a:pt x="464234" y="286043"/>
                </a:lnTo>
                <a:lnTo>
                  <a:pt x="487680" y="196948"/>
                </a:lnTo>
                <a:lnTo>
                  <a:pt x="497058" y="173501"/>
                </a:lnTo>
                <a:lnTo>
                  <a:pt x="464234" y="126609"/>
                </a:lnTo>
                <a:lnTo>
                  <a:pt x="407963" y="131298"/>
                </a:lnTo>
                <a:lnTo>
                  <a:pt x="384517" y="159434"/>
                </a:lnTo>
                <a:lnTo>
                  <a:pt x="337624" y="93785"/>
                </a:lnTo>
                <a:lnTo>
                  <a:pt x="337624" y="37514"/>
                </a:lnTo>
                <a:lnTo>
                  <a:pt x="286043" y="0"/>
                </a:lnTo>
                <a:lnTo>
                  <a:pt x="196947" y="0"/>
                </a:lnTo>
                <a:lnTo>
                  <a:pt x="107852" y="4689"/>
                </a:lnTo>
                <a:lnTo>
                  <a:pt x="23446" y="51581"/>
                </a:lnTo>
                <a:lnTo>
                  <a:pt x="0" y="70338"/>
                </a:lnTo>
              </a:path>
            </a:pathLst>
          </a:custGeom>
          <a:noFill/>
          <a:ln w="381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CEC58C00-EFBE-EA5F-37D6-DA87A3DE6B04}"/>
              </a:ext>
            </a:extLst>
          </p:cNvPr>
          <p:cNvSpPr/>
          <p:nvPr/>
        </p:nvSpPr>
        <p:spPr>
          <a:xfrm>
            <a:off x="2516393" y="4047671"/>
            <a:ext cx="234043" cy="121558"/>
          </a:xfrm>
          <a:custGeom>
            <a:avLst/>
            <a:gdLst>
              <a:gd name="csX0" fmla="*/ 185057 w 234043"/>
              <a:gd name="csY0" fmla="*/ 0 h 108858"/>
              <a:gd name="csX1" fmla="*/ 43543 w 234043"/>
              <a:gd name="csY1" fmla="*/ 16329 h 108858"/>
              <a:gd name="csX2" fmla="*/ 0 w 234043"/>
              <a:gd name="csY2" fmla="*/ 54429 h 108858"/>
              <a:gd name="csX3" fmla="*/ 65315 w 234043"/>
              <a:gd name="csY3" fmla="*/ 108858 h 108858"/>
              <a:gd name="csX4" fmla="*/ 185057 w 234043"/>
              <a:gd name="csY4" fmla="*/ 103415 h 108858"/>
              <a:gd name="csX5" fmla="*/ 234043 w 234043"/>
              <a:gd name="csY5" fmla="*/ 10886 h 108858"/>
              <a:gd name="csX6" fmla="*/ 185057 w 234043"/>
              <a:gd name="csY6" fmla="*/ 0 h 108858"/>
              <a:gd name="csX0" fmla="*/ 175532 w 234043"/>
              <a:gd name="csY0" fmla="*/ 0 h 121558"/>
              <a:gd name="csX1" fmla="*/ 43543 w 234043"/>
              <a:gd name="csY1" fmla="*/ 29029 h 121558"/>
              <a:gd name="csX2" fmla="*/ 0 w 234043"/>
              <a:gd name="csY2" fmla="*/ 67129 h 121558"/>
              <a:gd name="csX3" fmla="*/ 65315 w 234043"/>
              <a:gd name="csY3" fmla="*/ 121558 h 121558"/>
              <a:gd name="csX4" fmla="*/ 185057 w 234043"/>
              <a:gd name="csY4" fmla="*/ 116115 h 121558"/>
              <a:gd name="csX5" fmla="*/ 234043 w 234043"/>
              <a:gd name="csY5" fmla="*/ 23586 h 121558"/>
              <a:gd name="csX6" fmla="*/ 175532 w 234043"/>
              <a:gd name="csY6" fmla="*/ 0 h 1215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34043" h="121558">
                <a:moveTo>
                  <a:pt x="175532" y="0"/>
                </a:moveTo>
                <a:lnTo>
                  <a:pt x="43543" y="29029"/>
                </a:lnTo>
                <a:lnTo>
                  <a:pt x="0" y="67129"/>
                </a:lnTo>
                <a:lnTo>
                  <a:pt x="65315" y="121558"/>
                </a:lnTo>
                <a:lnTo>
                  <a:pt x="185057" y="116115"/>
                </a:lnTo>
                <a:lnTo>
                  <a:pt x="234043" y="23586"/>
                </a:lnTo>
                <a:lnTo>
                  <a:pt x="175532" y="0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38643CBC-C788-2657-1C12-A9BBB936EA98}"/>
              </a:ext>
            </a:extLst>
          </p:cNvPr>
          <p:cNvSpPr/>
          <p:nvPr/>
        </p:nvSpPr>
        <p:spPr>
          <a:xfrm>
            <a:off x="4385466" y="4426633"/>
            <a:ext cx="127361" cy="89097"/>
          </a:xfrm>
          <a:custGeom>
            <a:avLst/>
            <a:gdLst>
              <a:gd name="csX0" fmla="*/ 185057 w 234043"/>
              <a:gd name="csY0" fmla="*/ 0 h 108858"/>
              <a:gd name="csX1" fmla="*/ 43543 w 234043"/>
              <a:gd name="csY1" fmla="*/ 16329 h 108858"/>
              <a:gd name="csX2" fmla="*/ 0 w 234043"/>
              <a:gd name="csY2" fmla="*/ 54429 h 108858"/>
              <a:gd name="csX3" fmla="*/ 65315 w 234043"/>
              <a:gd name="csY3" fmla="*/ 108858 h 108858"/>
              <a:gd name="csX4" fmla="*/ 185057 w 234043"/>
              <a:gd name="csY4" fmla="*/ 103415 h 108858"/>
              <a:gd name="csX5" fmla="*/ 234043 w 234043"/>
              <a:gd name="csY5" fmla="*/ 10886 h 108858"/>
              <a:gd name="csX6" fmla="*/ 185057 w 234043"/>
              <a:gd name="csY6" fmla="*/ 0 h 108858"/>
              <a:gd name="csX0" fmla="*/ 175532 w 234043"/>
              <a:gd name="csY0" fmla="*/ 0 h 121558"/>
              <a:gd name="csX1" fmla="*/ 43543 w 234043"/>
              <a:gd name="csY1" fmla="*/ 29029 h 121558"/>
              <a:gd name="csX2" fmla="*/ 0 w 234043"/>
              <a:gd name="csY2" fmla="*/ 67129 h 121558"/>
              <a:gd name="csX3" fmla="*/ 65315 w 234043"/>
              <a:gd name="csY3" fmla="*/ 121558 h 121558"/>
              <a:gd name="csX4" fmla="*/ 185057 w 234043"/>
              <a:gd name="csY4" fmla="*/ 116115 h 121558"/>
              <a:gd name="csX5" fmla="*/ 234043 w 234043"/>
              <a:gd name="csY5" fmla="*/ 23586 h 121558"/>
              <a:gd name="csX6" fmla="*/ 175532 w 234043"/>
              <a:gd name="csY6" fmla="*/ 0 h 1215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34043" h="121558">
                <a:moveTo>
                  <a:pt x="175532" y="0"/>
                </a:moveTo>
                <a:lnTo>
                  <a:pt x="43543" y="29029"/>
                </a:lnTo>
                <a:lnTo>
                  <a:pt x="0" y="67129"/>
                </a:lnTo>
                <a:lnTo>
                  <a:pt x="65315" y="121558"/>
                </a:lnTo>
                <a:lnTo>
                  <a:pt x="185057" y="116115"/>
                </a:lnTo>
                <a:lnTo>
                  <a:pt x="234043" y="23586"/>
                </a:lnTo>
                <a:lnTo>
                  <a:pt x="175532" y="0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91C65822-5008-FF25-4629-61ABD2944055}"/>
              </a:ext>
            </a:extLst>
          </p:cNvPr>
          <p:cNvSpPr/>
          <p:nvPr/>
        </p:nvSpPr>
        <p:spPr>
          <a:xfrm>
            <a:off x="1402450" y="2795954"/>
            <a:ext cx="147711" cy="94957"/>
          </a:xfrm>
          <a:custGeom>
            <a:avLst/>
            <a:gdLst>
              <a:gd name="csX0" fmla="*/ 0 w 147711"/>
              <a:gd name="csY0" fmla="*/ 21101 h 94957"/>
              <a:gd name="csX1" fmla="*/ 98474 w 147711"/>
              <a:gd name="csY1" fmla="*/ 17584 h 94957"/>
              <a:gd name="csX2" fmla="*/ 105507 w 147711"/>
              <a:gd name="csY2" fmla="*/ 0 h 94957"/>
              <a:gd name="csX3" fmla="*/ 147711 w 147711"/>
              <a:gd name="csY3" fmla="*/ 63304 h 94957"/>
              <a:gd name="csX4" fmla="*/ 140677 w 147711"/>
              <a:gd name="csY4" fmla="*/ 80889 h 94957"/>
              <a:gd name="csX5" fmla="*/ 49237 w 147711"/>
              <a:gd name="csY5" fmla="*/ 80889 h 94957"/>
              <a:gd name="csX6" fmla="*/ 10551 w 147711"/>
              <a:gd name="csY6" fmla="*/ 94957 h 94957"/>
              <a:gd name="csX7" fmla="*/ 0 w 147711"/>
              <a:gd name="csY7" fmla="*/ 21101 h 9495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147711" h="94957">
                <a:moveTo>
                  <a:pt x="0" y="21101"/>
                </a:moveTo>
                <a:lnTo>
                  <a:pt x="98474" y="17584"/>
                </a:lnTo>
                <a:lnTo>
                  <a:pt x="105507" y="0"/>
                </a:lnTo>
                <a:lnTo>
                  <a:pt x="147711" y="63304"/>
                </a:lnTo>
                <a:lnTo>
                  <a:pt x="140677" y="80889"/>
                </a:lnTo>
                <a:lnTo>
                  <a:pt x="49237" y="80889"/>
                </a:lnTo>
                <a:lnTo>
                  <a:pt x="10551" y="94957"/>
                </a:lnTo>
                <a:lnTo>
                  <a:pt x="0" y="21101"/>
                </a:lnTo>
                <a:close/>
              </a:path>
            </a:pathLst>
          </a:custGeom>
          <a:solidFill>
            <a:srgbClr val="00FDFF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Forma libre 28">
            <a:extLst>
              <a:ext uri="{FF2B5EF4-FFF2-40B4-BE49-F238E27FC236}">
                <a16:creationId xmlns:a16="http://schemas.microsoft.com/office/drawing/2014/main" id="{B469D0F8-870B-575D-4A93-EB218C6C33F0}"/>
              </a:ext>
            </a:extLst>
          </p:cNvPr>
          <p:cNvSpPr/>
          <p:nvPr/>
        </p:nvSpPr>
        <p:spPr>
          <a:xfrm>
            <a:off x="1249261" y="2882256"/>
            <a:ext cx="1394776" cy="1171444"/>
          </a:xfrm>
          <a:custGeom>
            <a:avLst/>
            <a:gdLst>
              <a:gd name="csX0" fmla="*/ 1394776 w 1394776"/>
              <a:gd name="csY0" fmla="*/ 1171444 h 1171444"/>
              <a:gd name="csX1" fmla="*/ 1352638 w 1394776"/>
              <a:gd name="csY1" fmla="*/ 1137733 h 1171444"/>
              <a:gd name="csX2" fmla="*/ 1302072 w 1394776"/>
              <a:gd name="csY2" fmla="*/ 1150374 h 1171444"/>
              <a:gd name="csX3" fmla="*/ 1213582 w 1394776"/>
              <a:gd name="csY3" fmla="*/ 1108236 h 1171444"/>
              <a:gd name="csX4" fmla="*/ 1141947 w 1394776"/>
              <a:gd name="csY4" fmla="*/ 1087167 h 1171444"/>
              <a:gd name="csX5" fmla="*/ 1019746 w 1394776"/>
              <a:gd name="csY5" fmla="*/ 1099809 h 1171444"/>
              <a:gd name="csX6" fmla="*/ 956538 w 1394776"/>
              <a:gd name="csY6" fmla="*/ 1104022 h 1171444"/>
              <a:gd name="csX7" fmla="*/ 956538 w 1394776"/>
              <a:gd name="csY7" fmla="*/ 1104022 h 1171444"/>
              <a:gd name="csX8" fmla="*/ 931255 w 1394776"/>
              <a:gd name="csY8" fmla="*/ 1133519 h 1171444"/>
              <a:gd name="csX9" fmla="*/ 872262 w 1394776"/>
              <a:gd name="csY9" fmla="*/ 1091381 h 1171444"/>
              <a:gd name="csX10" fmla="*/ 851193 w 1394776"/>
              <a:gd name="csY10" fmla="*/ 1053456 h 1171444"/>
              <a:gd name="csX11" fmla="*/ 859620 w 1394776"/>
              <a:gd name="csY11" fmla="*/ 981821 h 1171444"/>
              <a:gd name="csX12" fmla="*/ 943897 w 1394776"/>
              <a:gd name="csY12" fmla="*/ 1007104 h 1171444"/>
              <a:gd name="csX13" fmla="*/ 964966 w 1394776"/>
              <a:gd name="csY13" fmla="*/ 1007104 h 1171444"/>
              <a:gd name="csX14" fmla="*/ 943897 w 1394776"/>
              <a:gd name="csY14" fmla="*/ 943897 h 1171444"/>
              <a:gd name="csX15" fmla="*/ 889117 w 1394776"/>
              <a:gd name="csY15" fmla="*/ 846979 h 1171444"/>
              <a:gd name="csX16" fmla="*/ 834337 w 1394776"/>
              <a:gd name="csY16" fmla="*/ 830124 h 1171444"/>
              <a:gd name="csX17" fmla="*/ 703709 w 1394776"/>
              <a:gd name="csY17" fmla="*/ 792199 h 1171444"/>
              <a:gd name="csX18" fmla="*/ 636288 w 1394776"/>
              <a:gd name="csY18" fmla="*/ 804841 h 1171444"/>
              <a:gd name="csX19" fmla="*/ 568866 w 1394776"/>
              <a:gd name="csY19" fmla="*/ 741633 h 1171444"/>
              <a:gd name="csX20" fmla="*/ 501445 w 1394776"/>
              <a:gd name="csY20" fmla="*/ 758489 h 1171444"/>
              <a:gd name="csX21" fmla="*/ 387672 w 1394776"/>
              <a:gd name="csY21" fmla="*/ 724778 h 1171444"/>
              <a:gd name="csX22" fmla="*/ 332892 w 1394776"/>
              <a:gd name="csY22" fmla="*/ 716350 h 1171444"/>
              <a:gd name="csX23" fmla="*/ 290754 w 1394776"/>
              <a:gd name="csY23" fmla="*/ 724778 h 1171444"/>
              <a:gd name="csX24" fmla="*/ 235974 w 1394776"/>
              <a:gd name="csY24" fmla="*/ 653143 h 1171444"/>
              <a:gd name="csX25" fmla="*/ 88490 w 1394776"/>
              <a:gd name="csY25" fmla="*/ 674212 h 1171444"/>
              <a:gd name="csX26" fmla="*/ 58994 w 1394776"/>
              <a:gd name="csY26" fmla="*/ 703709 h 1171444"/>
              <a:gd name="csX27" fmla="*/ 4214 w 1394776"/>
              <a:gd name="csY27" fmla="*/ 640502 h 1171444"/>
              <a:gd name="csX28" fmla="*/ 4214 w 1394776"/>
              <a:gd name="csY28" fmla="*/ 568867 h 1171444"/>
              <a:gd name="csX29" fmla="*/ 0 w 1394776"/>
              <a:gd name="csY29" fmla="*/ 530942 h 1171444"/>
              <a:gd name="csX30" fmla="*/ 0 w 1394776"/>
              <a:gd name="csY30" fmla="*/ 476162 h 1171444"/>
              <a:gd name="csX31" fmla="*/ 80063 w 1394776"/>
              <a:gd name="csY31" fmla="*/ 328679 h 1171444"/>
              <a:gd name="csX32" fmla="*/ 147484 w 1394776"/>
              <a:gd name="csY32" fmla="*/ 198050 h 1171444"/>
              <a:gd name="csX33" fmla="*/ 147484 w 1394776"/>
              <a:gd name="csY33" fmla="*/ 160126 h 1171444"/>
              <a:gd name="csX34" fmla="*/ 160125 w 1394776"/>
              <a:gd name="csY34" fmla="*/ 16856 h 1171444"/>
              <a:gd name="csX35" fmla="*/ 164339 w 1394776"/>
              <a:gd name="csY35" fmla="*/ 4214 h 1171444"/>
              <a:gd name="csX36" fmla="*/ 164339 w 1394776"/>
              <a:gd name="csY36" fmla="*/ 0 h 11714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</a:cxnLst>
            <a:rect l="l" t="t" r="r" b="b"/>
            <a:pathLst>
              <a:path w="1394776" h="1171444">
                <a:moveTo>
                  <a:pt x="1394776" y="1171444"/>
                </a:moveTo>
                <a:lnTo>
                  <a:pt x="1352638" y="1137733"/>
                </a:lnTo>
                <a:lnTo>
                  <a:pt x="1302072" y="1150374"/>
                </a:lnTo>
                <a:lnTo>
                  <a:pt x="1213582" y="1108236"/>
                </a:lnTo>
                <a:lnTo>
                  <a:pt x="1141947" y="1087167"/>
                </a:lnTo>
                <a:lnTo>
                  <a:pt x="1019746" y="1099809"/>
                </a:lnTo>
                <a:cubicBezTo>
                  <a:pt x="959351" y="1104122"/>
                  <a:pt x="980467" y="1104022"/>
                  <a:pt x="956538" y="1104022"/>
                </a:cubicBezTo>
                <a:lnTo>
                  <a:pt x="956538" y="1104022"/>
                </a:lnTo>
                <a:lnTo>
                  <a:pt x="931255" y="1133519"/>
                </a:lnTo>
                <a:lnTo>
                  <a:pt x="872262" y="1091381"/>
                </a:lnTo>
                <a:lnTo>
                  <a:pt x="851193" y="1053456"/>
                </a:lnTo>
                <a:lnTo>
                  <a:pt x="859620" y="981821"/>
                </a:lnTo>
                <a:lnTo>
                  <a:pt x="943897" y="1007104"/>
                </a:lnTo>
                <a:lnTo>
                  <a:pt x="964966" y="1007104"/>
                </a:lnTo>
                <a:lnTo>
                  <a:pt x="943897" y="943897"/>
                </a:lnTo>
                <a:lnTo>
                  <a:pt x="889117" y="846979"/>
                </a:lnTo>
                <a:lnTo>
                  <a:pt x="834337" y="830124"/>
                </a:lnTo>
                <a:lnTo>
                  <a:pt x="703709" y="792199"/>
                </a:lnTo>
                <a:lnTo>
                  <a:pt x="636288" y="804841"/>
                </a:lnTo>
                <a:lnTo>
                  <a:pt x="568866" y="741633"/>
                </a:lnTo>
                <a:lnTo>
                  <a:pt x="501445" y="758489"/>
                </a:lnTo>
                <a:lnTo>
                  <a:pt x="387672" y="724778"/>
                </a:lnTo>
                <a:lnTo>
                  <a:pt x="332892" y="716350"/>
                </a:lnTo>
                <a:lnTo>
                  <a:pt x="290754" y="724778"/>
                </a:lnTo>
                <a:lnTo>
                  <a:pt x="235974" y="653143"/>
                </a:lnTo>
                <a:lnTo>
                  <a:pt x="88490" y="674212"/>
                </a:lnTo>
                <a:lnTo>
                  <a:pt x="58994" y="703709"/>
                </a:lnTo>
                <a:lnTo>
                  <a:pt x="4214" y="640502"/>
                </a:lnTo>
                <a:lnTo>
                  <a:pt x="4214" y="568867"/>
                </a:lnTo>
                <a:lnTo>
                  <a:pt x="0" y="530942"/>
                </a:lnTo>
                <a:lnTo>
                  <a:pt x="0" y="476162"/>
                </a:lnTo>
                <a:lnTo>
                  <a:pt x="80063" y="328679"/>
                </a:lnTo>
                <a:lnTo>
                  <a:pt x="147484" y="198050"/>
                </a:lnTo>
                <a:lnTo>
                  <a:pt x="147484" y="160126"/>
                </a:lnTo>
                <a:lnTo>
                  <a:pt x="160125" y="16856"/>
                </a:lnTo>
                <a:lnTo>
                  <a:pt x="164339" y="4214"/>
                </a:lnTo>
                <a:lnTo>
                  <a:pt x="164339" y="0"/>
                </a:ln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B0F0"/>
              </a:solidFill>
            </a:endParaRPr>
          </a:p>
        </p:txBody>
      </p:sp>
      <p:sp>
        <p:nvSpPr>
          <p:cNvPr id="30" name="Forma libre 29">
            <a:extLst>
              <a:ext uri="{FF2B5EF4-FFF2-40B4-BE49-F238E27FC236}">
                <a16:creationId xmlns:a16="http://schemas.microsoft.com/office/drawing/2014/main" id="{BA21B828-E1BA-F019-5860-8F01C85A0AFE}"/>
              </a:ext>
            </a:extLst>
          </p:cNvPr>
          <p:cNvSpPr/>
          <p:nvPr/>
        </p:nvSpPr>
        <p:spPr>
          <a:xfrm>
            <a:off x="1314783" y="2307585"/>
            <a:ext cx="121659" cy="502331"/>
          </a:xfrm>
          <a:custGeom>
            <a:avLst/>
            <a:gdLst>
              <a:gd name="csX0" fmla="*/ 121659 w 121659"/>
              <a:gd name="csY0" fmla="*/ 502331 h 502331"/>
              <a:gd name="csX1" fmla="*/ 54943 w 121659"/>
              <a:gd name="csY1" fmla="*/ 349277 h 502331"/>
              <a:gd name="csX2" fmla="*/ 3925 w 121659"/>
              <a:gd name="csY2" fmla="*/ 43169 h 502331"/>
              <a:gd name="csX3" fmla="*/ 0 w 121659"/>
              <a:gd name="csY3" fmla="*/ 0 h 50233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21659" h="502331">
                <a:moveTo>
                  <a:pt x="121659" y="502331"/>
                </a:moveTo>
                <a:lnTo>
                  <a:pt x="54943" y="349277"/>
                </a:lnTo>
                <a:lnTo>
                  <a:pt x="3925" y="43169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Forma libre 30">
            <a:extLst>
              <a:ext uri="{FF2B5EF4-FFF2-40B4-BE49-F238E27FC236}">
                <a16:creationId xmlns:a16="http://schemas.microsoft.com/office/drawing/2014/main" id="{059A0793-3848-2D90-7317-FDA91961446C}"/>
              </a:ext>
            </a:extLst>
          </p:cNvPr>
          <p:cNvSpPr/>
          <p:nvPr/>
        </p:nvSpPr>
        <p:spPr>
          <a:xfrm>
            <a:off x="756098" y="995480"/>
            <a:ext cx="1270250" cy="1333312"/>
          </a:xfrm>
          <a:custGeom>
            <a:avLst/>
            <a:gdLst>
              <a:gd name="csX0" fmla="*/ 1229711 w 1270250"/>
              <a:gd name="csY0" fmla="*/ 459452 h 1333312"/>
              <a:gd name="csX1" fmla="*/ 1238719 w 1270250"/>
              <a:gd name="csY1" fmla="*/ 648638 h 1333312"/>
              <a:gd name="csX2" fmla="*/ 1270250 w 1270250"/>
              <a:gd name="csY2" fmla="*/ 693683 h 1333312"/>
              <a:gd name="csX3" fmla="*/ 1234215 w 1270250"/>
              <a:gd name="csY3" fmla="*/ 783771 h 1333312"/>
              <a:gd name="csX4" fmla="*/ 1207188 w 1270250"/>
              <a:gd name="csY4" fmla="*/ 891878 h 1333312"/>
              <a:gd name="csX5" fmla="*/ 1135117 w 1270250"/>
              <a:gd name="csY5" fmla="*/ 945931 h 1333312"/>
              <a:gd name="csX6" fmla="*/ 1036020 w 1270250"/>
              <a:gd name="csY6" fmla="*/ 986471 h 1333312"/>
              <a:gd name="csX7" fmla="*/ 878365 w 1270250"/>
              <a:gd name="csY7" fmla="*/ 959444 h 1333312"/>
              <a:gd name="csX8" fmla="*/ 783772 w 1270250"/>
              <a:gd name="csY8" fmla="*/ 932418 h 1333312"/>
              <a:gd name="csX9" fmla="*/ 743232 w 1270250"/>
              <a:gd name="csY9" fmla="*/ 1013497 h 1333312"/>
              <a:gd name="csX10" fmla="*/ 743232 w 1270250"/>
              <a:gd name="csY10" fmla="*/ 1103586 h 1333312"/>
              <a:gd name="csX11" fmla="*/ 743232 w 1270250"/>
              <a:gd name="csY11" fmla="*/ 1126108 h 1333312"/>
              <a:gd name="csX12" fmla="*/ 675665 w 1270250"/>
              <a:gd name="csY12" fmla="*/ 1126108 h 1333312"/>
              <a:gd name="csX13" fmla="*/ 675665 w 1270250"/>
              <a:gd name="csY13" fmla="*/ 1184666 h 1333312"/>
              <a:gd name="csX14" fmla="*/ 648639 w 1270250"/>
              <a:gd name="csY14" fmla="*/ 1247728 h 1333312"/>
              <a:gd name="csX15" fmla="*/ 540532 w 1270250"/>
              <a:gd name="csY15" fmla="*/ 1274754 h 1333312"/>
              <a:gd name="csX16" fmla="*/ 459452 w 1270250"/>
              <a:gd name="csY16" fmla="*/ 1270250 h 1333312"/>
              <a:gd name="csX17" fmla="*/ 301797 w 1270250"/>
              <a:gd name="csY17" fmla="*/ 1256737 h 1333312"/>
              <a:gd name="csX18" fmla="*/ 234231 w 1270250"/>
              <a:gd name="csY18" fmla="*/ 1283763 h 1333312"/>
              <a:gd name="csX19" fmla="*/ 193691 w 1270250"/>
              <a:gd name="csY19" fmla="*/ 1315294 h 1333312"/>
              <a:gd name="csX20" fmla="*/ 157655 w 1270250"/>
              <a:gd name="csY20" fmla="*/ 1333312 h 1333312"/>
              <a:gd name="csX21" fmla="*/ 153151 w 1270250"/>
              <a:gd name="csY21" fmla="*/ 1265746 h 1333312"/>
              <a:gd name="csX22" fmla="*/ 112611 w 1270250"/>
              <a:gd name="csY22" fmla="*/ 1247728 h 1333312"/>
              <a:gd name="csX23" fmla="*/ 126124 w 1270250"/>
              <a:gd name="csY23" fmla="*/ 1202684 h 1333312"/>
              <a:gd name="csX24" fmla="*/ 117115 w 1270250"/>
              <a:gd name="csY24" fmla="*/ 1157639 h 1333312"/>
              <a:gd name="csX25" fmla="*/ 76576 w 1270250"/>
              <a:gd name="csY25" fmla="*/ 1112595 h 1333312"/>
              <a:gd name="csX26" fmla="*/ 108107 w 1270250"/>
              <a:gd name="csY26" fmla="*/ 1018002 h 1333312"/>
              <a:gd name="csX27" fmla="*/ 76576 w 1270250"/>
              <a:gd name="csY27" fmla="*/ 986471 h 1333312"/>
              <a:gd name="csX28" fmla="*/ 58558 w 1270250"/>
              <a:gd name="csY28" fmla="*/ 927913 h 1333312"/>
              <a:gd name="csX29" fmla="*/ 58558 w 1270250"/>
              <a:gd name="csY29" fmla="*/ 927913 h 1333312"/>
              <a:gd name="csX30" fmla="*/ 117115 w 1270250"/>
              <a:gd name="csY30" fmla="*/ 851338 h 1333312"/>
              <a:gd name="csX31" fmla="*/ 45045 w 1270250"/>
              <a:gd name="csY31" fmla="*/ 765753 h 1333312"/>
              <a:gd name="csX32" fmla="*/ 31531 w 1270250"/>
              <a:gd name="csY32" fmla="*/ 716205 h 1333312"/>
              <a:gd name="csX33" fmla="*/ 31531 w 1270250"/>
              <a:gd name="csY33" fmla="*/ 594585 h 1333312"/>
              <a:gd name="csX34" fmla="*/ 54053 w 1270250"/>
              <a:gd name="csY34" fmla="*/ 518010 h 1333312"/>
              <a:gd name="csX35" fmla="*/ 63062 w 1270250"/>
              <a:gd name="csY35" fmla="*/ 490983 h 1333312"/>
              <a:gd name="csX36" fmla="*/ 40540 w 1270250"/>
              <a:gd name="csY36" fmla="*/ 423417 h 1333312"/>
              <a:gd name="csX37" fmla="*/ 9009 w 1270250"/>
              <a:gd name="csY37" fmla="*/ 364859 h 1333312"/>
              <a:gd name="csX38" fmla="*/ 0 w 1270250"/>
              <a:gd name="csY38" fmla="*/ 337832 h 1333312"/>
              <a:gd name="csX39" fmla="*/ 0 w 1270250"/>
              <a:gd name="csY39" fmla="*/ 315310 h 1333312"/>
              <a:gd name="csX40" fmla="*/ 58558 w 1270250"/>
              <a:gd name="csY40" fmla="*/ 315310 h 1333312"/>
              <a:gd name="csX41" fmla="*/ 108107 w 1270250"/>
              <a:gd name="csY41" fmla="*/ 315310 h 1333312"/>
              <a:gd name="csX42" fmla="*/ 166664 w 1270250"/>
              <a:gd name="csY42" fmla="*/ 333328 h 1333312"/>
              <a:gd name="csX43" fmla="*/ 198195 w 1270250"/>
              <a:gd name="csY43" fmla="*/ 373868 h 1333312"/>
              <a:gd name="csX44" fmla="*/ 198195 w 1270250"/>
              <a:gd name="csY44" fmla="*/ 373868 h 1333312"/>
              <a:gd name="csX45" fmla="*/ 279275 w 1270250"/>
              <a:gd name="csY45" fmla="*/ 319815 h 1333312"/>
              <a:gd name="csX46" fmla="*/ 306302 w 1270250"/>
              <a:gd name="csY46" fmla="*/ 301797 h 1333312"/>
              <a:gd name="csX47" fmla="*/ 400895 w 1270250"/>
              <a:gd name="csY47" fmla="*/ 301797 h 1333312"/>
              <a:gd name="csX48" fmla="*/ 486479 w 1270250"/>
              <a:gd name="csY48" fmla="*/ 297292 h 1333312"/>
              <a:gd name="csX49" fmla="*/ 572063 w 1270250"/>
              <a:gd name="csY49" fmla="*/ 220717 h 1333312"/>
              <a:gd name="csX50" fmla="*/ 630621 w 1270250"/>
              <a:gd name="csY50" fmla="*/ 216213 h 1333312"/>
              <a:gd name="csX51" fmla="*/ 698187 w 1270250"/>
              <a:gd name="csY51" fmla="*/ 117115 h 1333312"/>
              <a:gd name="csX52" fmla="*/ 716205 w 1270250"/>
              <a:gd name="csY52" fmla="*/ 76575 h 1333312"/>
              <a:gd name="csX53" fmla="*/ 738727 w 1270250"/>
              <a:gd name="csY53" fmla="*/ 49549 h 1333312"/>
              <a:gd name="csX54" fmla="*/ 725214 w 1270250"/>
              <a:gd name="csY54" fmla="*/ 0 h 1333312"/>
              <a:gd name="csX55" fmla="*/ 779267 w 1270250"/>
              <a:gd name="csY55" fmla="*/ 0 h 1333312"/>
              <a:gd name="csX56" fmla="*/ 851338 w 1270250"/>
              <a:gd name="csY56" fmla="*/ 22522 h 1333312"/>
              <a:gd name="csX57" fmla="*/ 878365 w 1270250"/>
              <a:gd name="csY57" fmla="*/ 72071 h 1333312"/>
              <a:gd name="csX58" fmla="*/ 923409 w 1270250"/>
              <a:gd name="csY58" fmla="*/ 157655 h 1333312"/>
              <a:gd name="csX59" fmla="*/ 923409 w 1270250"/>
              <a:gd name="csY59" fmla="*/ 153151 h 1333312"/>
              <a:gd name="csX60" fmla="*/ 972958 w 1270250"/>
              <a:gd name="csY60" fmla="*/ 153151 h 1333312"/>
              <a:gd name="csX61" fmla="*/ 1022507 w 1270250"/>
              <a:gd name="csY61" fmla="*/ 184682 h 1333312"/>
              <a:gd name="csX62" fmla="*/ 1022507 w 1270250"/>
              <a:gd name="csY62" fmla="*/ 229726 h 1333312"/>
              <a:gd name="csX63" fmla="*/ 1040524 w 1270250"/>
              <a:gd name="csY63" fmla="*/ 297292 h 1333312"/>
              <a:gd name="csX64" fmla="*/ 1067551 w 1270250"/>
              <a:gd name="csY64" fmla="*/ 346841 h 1333312"/>
              <a:gd name="csX65" fmla="*/ 1081064 w 1270250"/>
              <a:gd name="csY65" fmla="*/ 369363 h 1333312"/>
              <a:gd name="csX66" fmla="*/ 1135117 w 1270250"/>
              <a:gd name="csY66" fmla="*/ 378372 h 1333312"/>
              <a:gd name="csX67" fmla="*/ 1157640 w 1270250"/>
              <a:gd name="csY67" fmla="*/ 414408 h 1333312"/>
              <a:gd name="csX68" fmla="*/ 1175657 w 1270250"/>
              <a:gd name="csY68" fmla="*/ 432425 h 1333312"/>
              <a:gd name="csX69" fmla="*/ 1229711 w 1270250"/>
              <a:gd name="csY69" fmla="*/ 459452 h 133331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</a:cxnLst>
            <a:rect l="l" t="t" r="r" b="b"/>
            <a:pathLst>
              <a:path w="1270250" h="1333312">
                <a:moveTo>
                  <a:pt x="1229711" y="459452"/>
                </a:moveTo>
                <a:lnTo>
                  <a:pt x="1238719" y="648638"/>
                </a:lnTo>
                <a:lnTo>
                  <a:pt x="1270250" y="693683"/>
                </a:lnTo>
                <a:lnTo>
                  <a:pt x="1234215" y="783771"/>
                </a:lnTo>
                <a:lnTo>
                  <a:pt x="1207188" y="891878"/>
                </a:lnTo>
                <a:lnTo>
                  <a:pt x="1135117" y="945931"/>
                </a:lnTo>
                <a:lnTo>
                  <a:pt x="1036020" y="986471"/>
                </a:lnTo>
                <a:lnTo>
                  <a:pt x="878365" y="959444"/>
                </a:lnTo>
                <a:lnTo>
                  <a:pt x="783772" y="932418"/>
                </a:lnTo>
                <a:lnTo>
                  <a:pt x="743232" y="1013497"/>
                </a:lnTo>
                <a:lnTo>
                  <a:pt x="743232" y="1103586"/>
                </a:lnTo>
                <a:lnTo>
                  <a:pt x="743232" y="1126108"/>
                </a:lnTo>
                <a:lnTo>
                  <a:pt x="675665" y="1126108"/>
                </a:lnTo>
                <a:lnTo>
                  <a:pt x="675665" y="1184666"/>
                </a:lnTo>
                <a:lnTo>
                  <a:pt x="648639" y="1247728"/>
                </a:lnTo>
                <a:lnTo>
                  <a:pt x="540532" y="1274754"/>
                </a:lnTo>
                <a:lnTo>
                  <a:pt x="459452" y="1270250"/>
                </a:lnTo>
                <a:lnTo>
                  <a:pt x="301797" y="1256737"/>
                </a:lnTo>
                <a:lnTo>
                  <a:pt x="234231" y="1283763"/>
                </a:lnTo>
                <a:lnTo>
                  <a:pt x="193691" y="1315294"/>
                </a:lnTo>
                <a:lnTo>
                  <a:pt x="157655" y="1333312"/>
                </a:lnTo>
                <a:lnTo>
                  <a:pt x="153151" y="1265746"/>
                </a:lnTo>
                <a:lnTo>
                  <a:pt x="112611" y="1247728"/>
                </a:lnTo>
                <a:lnTo>
                  <a:pt x="126124" y="1202684"/>
                </a:lnTo>
                <a:lnTo>
                  <a:pt x="117115" y="1157639"/>
                </a:lnTo>
                <a:lnTo>
                  <a:pt x="76576" y="1112595"/>
                </a:lnTo>
                <a:lnTo>
                  <a:pt x="108107" y="1018002"/>
                </a:lnTo>
                <a:lnTo>
                  <a:pt x="76576" y="986471"/>
                </a:lnTo>
                <a:lnTo>
                  <a:pt x="58558" y="927913"/>
                </a:lnTo>
                <a:lnTo>
                  <a:pt x="58558" y="927913"/>
                </a:lnTo>
                <a:lnTo>
                  <a:pt x="117115" y="851338"/>
                </a:lnTo>
                <a:lnTo>
                  <a:pt x="45045" y="765753"/>
                </a:lnTo>
                <a:lnTo>
                  <a:pt x="31531" y="716205"/>
                </a:lnTo>
                <a:lnTo>
                  <a:pt x="31531" y="594585"/>
                </a:lnTo>
                <a:lnTo>
                  <a:pt x="54053" y="518010"/>
                </a:lnTo>
                <a:lnTo>
                  <a:pt x="63062" y="490983"/>
                </a:lnTo>
                <a:lnTo>
                  <a:pt x="40540" y="423417"/>
                </a:lnTo>
                <a:lnTo>
                  <a:pt x="9009" y="364859"/>
                </a:lnTo>
                <a:lnTo>
                  <a:pt x="0" y="337832"/>
                </a:lnTo>
                <a:lnTo>
                  <a:pt x="0" y="315310"/>
                </a:lnTo>
                <a:lnTo>
                  <a:pt x="58558" y="315310"/>
                </a:lnTo>
                <a:lnTo>
                  <a:pt x="108107" y="315310"/>
                </a:lnTo>
                <a:lnTo>
                  <a:pt x="166664" y="333328"/>
                </a:lnTo>
                <a:lnTo>
                  <a:pt x="198195" y="373868"/>
                </a:lnTo>
                <a:lnTo>
                  <a:pt x="198195" y="373868"/>
                </a:lnTo>
                <a:lnTo>
                  <a:pt x="279275" y="319815"/>
                </a:lnTo>
                <a:lnTo>
                  <a:pt x="306302" y="301797"/>
                </a:lnTo>
                <a:lnTo>
                  <a:pt x="400895" y="301797"/>
                </a:lnTo>
                <a:lnTo>
                  <a:pt x="486479" y="297292"/>
                </a:lnTo>
                <a:lnTo>
                  <a:pt x="572063" y="220717"/>
                </a:lnTo>
                <a:lnTo>
                  <a:pt x="630621" y="216213"/>
                </a:lnTo>
                <a:lnTo>
                  <a:pt x="698187" y="117115"/>
                </a:lnTo>
                <a:lnTo>
                  <a:pt x="716205" y="76575"/>
                </a:lnTo>
                <a:lnTo>
                  <a:pt x="738727" y="49549"/>
                </a:lnTo>
                <a:lnTo>
                  <a:pt x="725214" y="0"/>
                </a:lnTo>
                <a:lnTo>
                  <a:pt x="779267" y="0"/>
                </a:lnTo>
                <a:lnTo>
                  <a:pt x="851338" y="22522"/>
                </a:lnTo>
                <a:lnTo>
                  <a:pt x="878365" y="72071"/>
                </a:lnTo>
                <a:lnTo>
                  <a:pt x="923409" y="157655"/>
                </a:lnTo>
                <a:lnTo>
                  <a:pt x="923409" y="153151"/>
                </a:lnTo>
                <a:lnTo>
                  <a:pt x="972958" y="153151"/>
                </a:lnTo>
                <a:lnTo>
                  <a:pt x="1022507" y="184682"/>
                </a:lnTo>
                <a:lnTo>
                  <a:pt x="1022507" y="229726"/>
                </a:lnTo>
                <a:lnTo>
                  <a:pt x="1040524" y="297292"/>
                </a:lnTo>
                <a:lnTo>
                  <a:pt x="1067551" y="346841"/>
                </a:lnTo>
                <a:lnTo>
                  <a:pt x="1081064" y="369363"/>
                </a:lnTo>
                <a:lnTo>
                  <a:pt x="1135117" y="378372"/>
                </a:lnTo>
                <a:lnTo>
                  <a:pt x="1157640" y="414408"/>
                </a:lnTo>
                <a:lnTo>
                  <a:pt x="1175657" y="432425"/>
                </a:lnTo>
                <a:lnTo>
                  <a:pt x="1229711" y="459452"/>
                </a:lnTo>
                <a:close/>
              </a:path>
            </a:pathLst>
          </a:custGeom>
          <a:solidFill>
            <a:srgbClr val="FF0000">
              <a:alpha val="2000"/>
            </a:srgbClr>
          </a:solidFill>
          <a:ln>
            <a:solidFill>
              <a:schemeClr val="accent1">
                <a:shade val="1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4A89BB4-909D-7D52-FB9B-39F35B17F064}"/>
              </a:ext>
            </a:extLst>
          </p:cNvPr>
          <p:cNvSpPr txBox="1"/>
          <p:nvPr/>
        </p:nvSpPr>
        <p:spPr>
          <a:xfrm rot="19956517">
            <a:off x="3012496" y="1268130"/>
            <a:ext cx="1388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Acueducto Calderón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3495F14-F3EC-7AA7-76C7-2BE1A2E56F84}"/>
              </a:ext>
            </a:extLst>
          </p:cNvPr>
          <p:cNvSpPr txBox="1"/>
          <p:nvPr/>
        </p:nvSpPr>
        <p:spPr>
          <a:xfrm rot="19956517">
            <a:off x="3526374" y="1428224"/>
            <a:ext cx="6655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/>
              <a:t>L = 31 KM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592A71E-C4EB-AD63-2A2B-B361FC343BC0}"/>
              </a:ext>
            </a:extLst>
          </p:cNvPr>
          <p:cNvSpPr txBox="1"/>
          <p:nvPr/>
        </p:nvSpPr>
        <p:spPr>
          <a:xfrm>
            <a:off x="5036591" y="633943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Presa Calderón</a:t>
            </a:r>
          </a:p>
          <a:p>
            <a:r>
              <a:rPr lang="es-MX" sz="1000" b="1" dirty="0"/>
              <a:t>(Construida 1991)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55C62D5-68B0-F609-BFB7-97DFF904F12A}"/>
              </a:ext>
            </a:extLst>
          </p:cNvPr>
          <p:cNvSpPr txBox="1"/>
          <p:nvPr/>
        </p:nvSpPr>
        <p:spPr>
          <a:xfrm>
            <a:off x="3275779" y="3680037"/>
            <a:ext cx="9092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Río Santiago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03AAB840-58FB-8E34-FDDD-23F923F93E4A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3092341" y="3803148"/>
            <a:ext cx="18343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38663B-DD17-4440-DCCB-9863A6DE8A73}"/>
              </a:ext>
            </a:extLst>
          </p:cNvPr>
          <p:cNvSpPr txBox="1"/>
          <p:nvPr/>
        </p:nvSpPr>
        <p:spPr>
          <a:xfrm>
            <a:off x="3068874" y="4670226"/>
            <a:ext cx="1236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Canal de Atequiza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E32D336E-1AF7-D7ED-D879-8280D7238C64}"/>
              </a:ext>
            </a:extLst>
          </p:cNvPr>
          <p:cNvCxnSpPr>
            <a:cxnSpLocks/>
          </p:cNvCxnSpPr>
          <p:nvPr/>
        </p:nvCxnSpPr>
        <p:spPr>
          <a:xfrm flipV="1">
            <a:off x="3574730" y="4541597"/>
            <a:ext cx="0" cy="1627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83F7180-8FCF-7255-2441-AA53A5B3B27A}"/>
              </a:ext>
            </a:extLst>
          </p:cNvPr>
          <p:cNvSpPr txBox="1"/>
          <p:nvPr/>
        </p:nvSpPr>
        <p:spPr>
          <a:xfrm>
            <a:off x="1668024" y="5126995"/>
            <a:ext cx="1477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/>
              <a:t>Acueducto </a:t>
            </a:r>
          </a:p>
          <a:p>
            <a:pPr algn="ctr"/>
            <a:r>
              <a:rPr lang="es-MX" sz="1000" b="1" dirty="0"/>
              <a:t>Chapala-Guadalajara</a:t>
            </a:r>
          </a:p>
          <a:p>
            <a:pPr algn="ctr"/>
            <a:r>
              <a:rPr lang="es-MX" sz="1000" b="1" dirty="0"/>
              <a:t>L =42.6 km</a:t>
            </a:r>
          </a:p>
          <a:p>
            <a:pPr algn="ctr"/>
            <a:r>
              <a:rPr lang="es-MX" sz="1000" b="1" dirty="0"/>
              <a:t>(Construido en 1991)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A942C2F-61C5-94C1-FC42-40CFB56ED6B9}"/>
              </a:ext>
            </a:extLst>
          </p:cNvPr>
          <p:cNvSpPr txBox="1"/>
          <p:nvPr/>
        </p:nvSpPr>
        <p:spPr>
          <a:xfrm>
            <a:off x="6210153" y="5721857"/>
            <a:ext cx="13003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LAGO DE CHAPALA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25B0E31-3B86-C539-7814-A79EE75D8172}"/>
              </a:ext>
            </a:extLst>
          </p:cNvPr>
          <p:cNvSpPr txBox="1"/>
          <p:nvPr/>
        </p:nvSpPr>
        <p:spPr>
          <a:xfrm>
            <a:off x="2514824" y="4135723"/>
            <a:ext cx="800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Presa </a:t>
            </a:r>
          </a:p>
          <a:p>
            <a:r>
              <a:rPr lang="es-MX" sz="1000" b="1" dirty="0"/>
              <a:t>La Calera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2105913-FE35-4E2E-2B4B-D906EAFB4908}"/>
              </a:ext>
            </a:extLst>
          </p:cNvPr>
          <p:cNvSpPr txBox="1"/>
          <p:nvPr/>
        </p:nvSpPr>
        <p:spPr>
          <a:xfrm>
            <a:off x="2396247" y="3202080"/>
            <a:ext cx="78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/>
              <a:t>Presa </a:t>
            </a:r>
          </a:p>
          <a:p>
            <a:r>
              <a:rPr lang="es-MX" sz="900" b="1" dirty="0"/>
              <a:t>El Ahogado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3999804-2BE7-3080-9167-21F9029C74BB}"/>
              </a:ext>
            </a:extLst>
          </p:cNvPr>
          <p:cNvSpPr txBox="1"/>
          <p:nvPr/>
        </p:nvSpPr>
        <p:spPr>
          <a:xfrm>
            <a:off x="1475807" y="2702054"/>
            <a:ext cx="959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/>
              <a:t>Presa Las Pintas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96020B7-D424-8ECC-C6C9-5A08376BA116}"/>
              </a:ext>
            </a:extLst>
          </p:cNvPr>
          <p:cNvSpPr txBox="1"/>
          <p:nvPr/>
        </p:nvSpPr>
        <p:spPr>
          <a:xfrm>
            <a:off x="783006" y="4778294"/>
            <a:ext cx="789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Laguna de Cajititlá</a:t>
            </a:r>
          </a:p>
        </p:txBody>
      </p:sp>
      <p:sp>
        <p:nvSpPr>
          <p:cNvPr id="43" name="Forma libre 42">
            <a:extLst>
              <a:ext uri="{FF2B5EF4-FFF2-40B4-BE49-F238E27FC236}">
                <a16:creationId xmlns:a16="http://schemas.microsoft.com/office/drawing/2014/main" id="{DB9479F1-CDAA-5FE7-8813-B5670213AE66}"/>
              </a:ext>
            </a:extLst>
          </p:cNvPr>
          <p:cNvSpPr/>
          <p:nvPr/>
        </p:nvSpPr>
        <p:spPr>
          <a:xfrm>
            <a:off x="331695" y="1942531"/>
            <a:ext cx="2192741" cy="987188"/>
          </a:xfrm>
          <a:custGeom>
            <a:avLst/>
            <a:gdLst>
              <a:gd name="csX0" fmla="*/ 1510353 w 2192741"/>
              <a:gd name="csY0" fmla="*/ 13648 h 987188"/>
              <a:gd name="csX1" fmla="*/ 1501254 w 2192741"/>
              <a:gd name="csY1" fmla="*/ 113732 h 987188"/>
              <a:gd name="csX2" fmla="*/ 1501254 w 2192741"/>
              <a:gd name="csY2" fmla="*/ 168323 h 987188"/>
              <a:gd name="csX3" fmla="*/ 1505803 w 2192741"/>
              <a:gd name="csY3" fmla="*/ 236562 h 987188"/>
              <a:gd name="csX4" fmla="*/ 1519451 w 2192741"/>
              <a:gd name="csY4" fmla="*/ 272956 h 987188"/>
              <a:gd name="csX5" fmla="*/ 1542197 w 2192741"/>
              <a:gd name="csY5" fmla="*/ 304800 h 987188"/>
              <a:gd name="csX6" fmla="*/ 1592239 w 2192741"/>
              <a:gd name="csY6" fmla="*/ 313899 h 987188"/>
              <a:gd name="csX7" fmla="*/ 1669577 w 2192741"/>
              <a:gd name="csY7" fmla="*/ 318448 h 987188"/>
              <a:gd name="csX8" fmla="*/ 1669577 w 2192741"/>
              <a:gd name="csY8" fmla="*/ 318448 h 987188"/>
              <a:gd name="csX9" fmla="*/ 1774209 w 2192741"/>
              <a:gd name="csY9" fmla="*/ 341194 h 987188"/>
              <a:gd name="csX10" fmla="*/ 1778759 w 2192741"/>
              <a:gd name="csY10" fmla="*/ 459475 h 987188"/>
              <a:gd name="csX11" fmla="*/ 1778759 w 2192741"/>
              <a:gd name="csY11" fmla="*/ 509517 h 987188"/>
              <a:gd name="csX12" fmla="*/ 1801505 w 2192741"/>
              <a:gd name="csY12" fmla="*/ 536812 h 987188"/>
              <a:gd name="csX13" fmla="*/ 1865194 w 2192741"/>
              <a:gd name="csY13" fmla="*/ 555009 h 987188"/>
              <a:gd name="csX14" fmla="*/ 1924335 w 2192741"/>
              <a:gd name="csY14" fmla="*/ 586854 h 987188"/>
              <a:gd name="csX15" fmla="*/ 1988024 w 2192741"/>
              <a:gd name="csY15" fmla="*/ 595953 h 987188"/>
              <a:gd name="csX16" fmla="*/ 2088108 w 2192741"/>
              <a:gd name="csY16" fmla="*/ 636896 h 987188"/>
              <a:gd name="csX17" fmla="*/ 2129051 w 2192741"/>
              <a:gd name="csY17" fmla="*/ 677839 h 987188"/>
              <a:gd name="csX18" fmla="*/ 2192741 w 2192741"/>
              <a:gd name="csY18" fmla="*/ 732430 h 987188"/>
              <a:gd name="csX19" fmla="*/ 2188191 w 2192741"/>
              <a:gd name="csY19" fmla="*/ 800669 h 987188"/>
              <a:gd name="csX20" fmla="*/ 2169994 w 2192741"/>
              <a:gd name="csY20" fmla="*/ 855260 h 987188"/>
              <a:gd name="csX21" fmla="*/ 2079009 w 2192741"/>
              <a:gd name="csY21" fmla="*/ 837063 h 987188"/>
              <a:gd name="csX22" fmla="*/ 1983475 w 2192741"/>
              <a:gd name="csY22" fmla="*/ 791570 h 987188"/>
              <a:gd name="csX23" fmla="*/ 1851547 w 2192741"/>
              <a:gd name="csY23" fmla="*/ 782472 h 987188"/>
              <a:gd name="csX24" fmla="*/ 1674126 w 2192741"/>
              <a:gd name="csY24" fmla="*/ 777923 h 987188"/>
              <a:gd name="csX25" fmla="*/ 1687774 w 2192741"/>
              <a:gd name="csY25" fmla="*/ 682388 h 987188"/>
              <a:gd name="csX26" fmla="*/ 1692323 w 2192741"/>
              <a:gd name="csY26" fmla="*/ 627797 h 987188"/>
              <a:gd name="csX27" fmla="*/ 1660478 w 2192741"/>
              <a:gd name="csY27" fmla="*/ 595953 h 987188"/>
              <a:gd name="csX28" fmla="*/ 1501254 w 2192741"/>
              <a:gd name="csY28" fmla="*/ 618699 h 987188"/>
              <a:gd name="csX29" fmla="*/ 1501254 w 2192741"/>
              <a:gd name="csY29" fmla="*/ 727881 h 987188"/>
              <a:gd name="csX30" fmla="*/ 1501254 w 2192741"/>
              <a:gd name="csY30" fmla="*/ 791570 h 987188"/>
              <a:gd name="csX31" fmla="*/ 1364777 w 2192741"/>
              <a:gd name="csY31" fmla="*/ 736979 h 987188"/>
              <a:gd name="csX32" fmla="*/ 1310185 w 2192741"/>
              <a:gd name="csY32" fmla="*/ 727881 h 987188"/>
              <a:gd name="csX33" fmla="*/ 1278341 w 2192741"/>
              <a:gd name="csY33" fmla="*/ 686938 h 987188"/>
              <a:gd name="csX34" fmla="*/ 1228299 w 2192741"/>
              <a:gd name="csY34" fmla="*/ 659642 h 987188"/>
              <a:gd name="csX35" fmla="*/ 1114568 w 2192741"/>
              <a:gd name="csY35" fmla="*/ 605051 h 987188"/>
              <a:gd name="csX36" fmla="*/ 1087272 w 2192741"/>
              <a:gd name="csY36" fmla="*/ 614150 h 987188"/>
              <a:gd name="csX37" fmla="*/ 1091821 w 2192741"/>
              <a:gd name="csY37" fmla="*/ 809768 h 987188"/>
              <a:gd name="csX38" fmla="*/ 1091821 w 2192741"/>
              <a:gd name="csY38" fmla="*/ 855260 h 987188"/>
              <a:gd name="csX39" fmla="*/ 991738 w 2192741"/>
              <a:gd name="csY39" fmla="*/ 868908 h 987188"/>
              <a:gd name="csX40" fmla="*/ 882556 w 2192741"/>
              <a:gd name="csY40" fmla="*/ 868908 h 987188"/>
              <a:gd name="csX41" fmla="*/ 800669 w 2192741"/>
              <a:gd name="csY41" fmla="*/ 859809 h 987188"/>
              <a:gd name="csX42" fmla="*/ 809768 w 2192741"/>
              <a:gd name="csY42" fmla="*/ 727881 h 987188"/>
              <a:gd name="csX43" fmla="*/ 787021 w 2192741"/>
              <a:gd name="csY43" fmla="*/ 705135 h 987188"/>
              <a:gd name="csX44" fmla="*/ 664191 w 2192741"/>
              <a:gd name="csY44" fmla="*/ 759726 h 987188"/>
              <a:gd name="csX45" fmla="*/ 568657 w 2192741"/>
              <a:gd name="csY45" fmla="*/ 777923 h 987188"/>
              <a:gd name="csX46" fmla="*/ 536812 w 2192741"/>
              <a:gd name="csY46" fmla="*/ 868908 h 987188"/>
              <a:gd name="csX47" fmla="*/ 536812 w 2192741"/>
              <a:gd name="csY47" fmla="*/ 868908 h 987188"/>
              <a:gd name="csX48" fmla="*/ 518615 w 2192741"/>
              <a:gd name="csY48" fmla="*/ 950794 h 987188"/>
              <a:gd name="csX49" fmla="*/ 400335 w 2192741"/>
              <a:gd name="csY49" fmla="*/ 896203 h 987188"/>
              <a:gd name="csX50" fmla="*/ 336645 w 2192741"/>
              <a:gd name="csY50" fmla="*/ 891654 h 987188"/>
              <a:gd name="csX51" fmla="*/ 236562 w 2192741"/>
              <a:gd name="csY51" fmla="*/ 850711 h 987188"/>
              <a:gd name="csX52" fmla="*/ 213815 w 2192741"/>
              <a:gd name="csY52" fmla="*/ 850711 h 987188"/>
              <a:gd name="csX53" fmla="*/ 186520 w 2192741"/>
              <a:gd name="csY53" fmla="*/ 923499 h 987188"/>
              <a:gd name="csX54" fmla="*/ 168323 w 2192741"/>
              <a:gd name="csY54" fmla="*/ 964442 h 987188"/>
              <a:gd name="csX55" fmla="*/ 113732 w 2192741"/>
              <a:gd name="csY55" fmla="*/ 987188 h 987188"/>
              <a:gd name="csX56" fmla="*/ 40944 w 2192741"/>
              <a:gd name="csY56" fmla="*/ 909851 h 987188"/>
              <a:gd name="csX57" fmla="*/ 0 w 2192741"/>
              <a:gd name="csY57" fmla="*/ 905302 h 987188"/>
              <a:gd name="csX58" fmla="*/ 63690 w 2192741"/>
              <a:gd name="csY58" fmla="*/ 777923 h 987188"/>
              <a:gd name="csX59" fmla="*/ 145577 w 2192741"/>
              <a:gd name="csY59" fmla="*/ 718782 h 987188"/>
              <a:gd name="csX60" fmla="*/ 227463 w 2192741"/>
              <a:gd name="csY60" fmla="*/ 627797 h 987188"/>
              <a:gd name="csX61" fmla="*/ 213815 w 2192741"/>
              <a:gd name="csY61" fmla="*/ 541362 h 987188"/>
              <a:gd name="csX62" fmla="*/ 263857 w 2192741"/>
              <a:gd name="csY62" fmla="*/ 518615 h 987188"/>
              <a:gd name="csX63" fmla="*/ 263857 w 2192741"/>
              <a:gd name="csY63" fmla="*/ 518615 h 987188"/>
              <a:gd name="csX64" fmla="*/ 318448 w 2192741"/>
              <a:gd name="csY64" fmla="*/ 423081 h 987188"/>
              <a:gd name="csX65" fmla="*/ 304800 w 2192741"/>
              <a:gd name="csY65" fmla="*/ 354842 h 987188"/>
              <a:gd name="csX66" fmla="*/ 282054 w 2192741"/>
              <a:gd name="csY66" fmla="*/ 336645 h 987188"/>
              <a:gd name="csX67" fmla="*/ 250209 w 2192741"/>
              <a:gd name="csY67" fmla="*/ 304800 h 987188"/>
              <a:gd name="csX68" fmla="*/ 277505 w 2192741"/>
              <a:gd name="csY68" fmla="*/ 268406 h 987188"/>
              <a:gd name="csX69" fmla="*/ 336645 w 2192741"/>
              <a:gd name="csY69" fmla="*/ 286603 h 987188"/>
              <a:gd name="csX70" fmla="*/ 404884 w 2192741"/>
              <a:gd name="csY70" fmla="*/ 282054 h 987188"/>
              <a:gd name="csX71" fmla="*/ 436729 w 2192741"/>
              <a:gd name="csY71" fmla="*/ 254759 h 987188"/>
              <a:gd name="csX72" fmla="*/ 491320 w 2192741"/>
              <a:gd name="csY72" fmla="*/ 241111 h 987188"/>
              <a:gd name="csX73" fmla="*/ 518615 w 2192741"/>
              <a:gd name="csY73" fmla="*/ 232012 h 987188"/>
              <a:gd name="csX74" fmla="*/ 541362 w 2192741"/>
              <a:gd name="csY74" fmla="*/ 232012 h 987188"/>
              <a:gd name="csX75" fmla="*/ 536812 w 2192741"/>
              <a:gd name="csY75" fmla="*/ 300251 h 987188"/>
              <a:gd name="csX76" fmla="*/ 582305 w 2192741"/>
              <a:gd name="csY76" fmla="*/ 332096 h 987188"/>
              <a:gd name="csX77" fmla="*/ 582305 w 2192741"/>
              <a:gd name="csY77" fmla="*/ 386687 h 987188"/>
              <a:gd name="csX78" fmla="*/ 691487 w 2192741"/>
              <a:gd name="csY78" fmla="*/ 332096 h 987188"/>
              <a:gd name="csX79" fmla="*/ 714233 w 2192741"/>
              <a:gd name="csY79" fmla="*/ 318448 h 987188"/>
              <a:gd name="csX80" fmla="*/ 755177 w 2192741"/>
              <a:gd name="csY80" fmla="*/ 318448 h 987188"/>
              <a:gd name="csX81" fmla="*/ 846162 w 2192741"/>
              <a:gd name="csY81" fmla="*/ 332096 h 987188"/>
              <a:gd name="csX82" fmla="*/ 955344 w 2192741"/>
              <a:gd name="csY82" fmla="*/ 341194 h 987188"/>
              <a:gd name="csX83" fmla="*/ 1073624 w 2192741"/>
              <a:gd name="csY83" fmla="*/ 300251 h 987188"/>
              <a:gd name="csX84" fmla="*/ 1100920 w 2192741"/>
              <a:gd name="csY84" fmla="*/ 254759 h 987188"/>
              <a:gd name="csX85" fmla="*/ 1100920 w 2192741"/>
              <a:gd name="csY85" fmla="*/ 177421 h 987188"/>
              <a:gd name="csX86" fmla="*/ 1160060 w 2192741"/>
              <a:gd name="csY86" fmla="*/ 172872 h 987188"/>
              <a:gd name="csX87" fmla="*/ 1160060 w 2192741"/>
              <a:gd name="csY87" fmla="*/ 54591 h 987188"/>
              <a:gd name="csX88" fmla="*/ 1201003 w 2192741"/>
              <a:gd name="csY88" fmla="*/ 4550 h 987188"/>
              <a:gd name="csX89" fmla="*/ 1210102 w 2192741"/>
              <a:gd name="csY89" fmla="*/ 0 h 987188"/>
              <a:gd name="csX90" fmla="*/ 1287439 w 2192741"/>
              <a:gd name="csY90" fmla="*/ 18197 h 987188"/>
              <a:gd name="csX91" fmla="*/ 1360227 w 2192741"/>
              <a:gd name="csY91" fmla="*/ 22747 h 987188"/>
              <a:gd name="csX92" fmla="*/ 1405720 w 2192741"/>
              <a:gd name="csY92" fmla="*/ 36394 h 987188"/>
              <a:gd name="csX93" fmla="*/ 1510353 w 2192741"/>
              <a:gd name="csY93" fmla="*/ 13648 h 9871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</a:cxnLst>
            <a:rect l="l" t="t" r="r" b="b"/>
            <a:pathLst>
              <a:path w="2192741" h="987188">
                <a:moveTo>
                  <a:pt x="1510353" y="13648"/>
                </a:moveTo>
                <a:lnTo>
                  <a:pt x="1501254" y="113732"/>
                </a:lnTo>
                <a:lnTo>
                  <a:pt x="1501254" y="168323"/>
                </a:lnTo>
                <a:lnTo>
                  <a:pt x="1505803" y="236562"/>
                </a:lnTo>
                <a:lnTo>
                  <a:pt x="1519451" y="272956"/>
                </a:lnTo>
                <a:lnTo>
                  <a:pt x="1542197" y="304800"/>
                </a:lnTo>
                <a:lnTo>
                  <a:pt x="1592239" y="313899"/>
                </a:lnTo>
                <a:lnTo>
                  <a:pt x="1669577" y="318448"/>
                </a:lnTo>
                <a:lnTo>
                  <a:pt x="1669577" y="318448"/>
                </a:lnTo>
                <a:lnTo>
                  <a:pt x="1774209" y="341194"/>
                </a:lnTo>
                <a:lnTo>
                  <a:pt x="1778759" y="459475"/>
                </a:lnTo>
                <a:lnTo>
                  <a:pt x="1778759" y="509517"/>
                </a:lnTo>
                <a:lnTo>
                  <a:pt x="1801505" y="536812"/>
                </a:lnTo>
                <a:lnTo>
                  <a:pt x="1865194" y="555009"/>
                </a:lnTo>
                <a:lnTo>
                  <a:pt x="1924335" y="586854"/>
                </a:lnTo>
                <a:lnTo>
                  <a:pt x="1988024" y="595953"/>
                </a:lnTo>
                <a:lnTo>
                  <a:pt x="2088108" y="636896"/>
                </a:lnTo>
                <a:lnTo>
                  <a:pt x="2129051" y="677839"/>
                </a:lnTo>
                <a:lnTo>
                  <a:pt x="2192741" y="732430"/>
                </a:lnTo>
                <a:lnTo>
                  <a:pt x="2188191" y="800669"/>
                </a:lnTo>
                <a:lnTo>
                  <a:pt x="2169994" y="855260"/>
                </a:lnTo>
                <a:lnTo>
                  <a:pt x="2079009" y="837063"/>
                </a:lnTo>
                <a:lnTo>
                  <a:pt x="1983475" y="791570"/>
                </a:lnTo>
                <a:lnTo>
                  <a:pt x="1851547" y="782472"/>
                </a:lnTo>
                <a:lnTo>
                  <a:pt x="1674126" y="777923"/>
                </a:lnTo>
                <a:lnTo>
                  <a:pt x="1687774" y="682388"/>
                </a:lnTo>
                <a:lnTo>
                  <a:pt x="1692323" y="627797"/>
                </a:lnTo>
                <a:lnTo>
                  <a:pt x="1660478" y="595953"/>
                </a:lnTo>
                <a:lnTo>
                  <a:pt x="1501254" y="618699"/>
                </a:lnTo>
                <a:lnTo>
                  <a:pt x="1501254" y="727881"/>
                </a:lnTo>
                <a:lnTo>
                  <a:pt x="1501254" y="791570"/>
                </a:lnTo>
                <a:lnTo>
                  <a:pt x="1364777" y="736979"/>
                </a:lnTo>
                <a:lnTo>
                  <a:pt x="1310185" y="727881"/>
                </a:lnTo>
                <a:lnTo>
                  <a:pt x="1278341" y="686938"/>
                </a:lnTo>
                <a:lnTo>
                  <a:pt x="1228299" y="659642"/>
                </a:lnTo>
                <a:lnTo>
                  <a:pt x="1114568" y="605051"/>
                </a:lnTo>
                <a:lnTo>
                  <a:pt x="1087272" y="614150"/>
                </a:lnTo>
                <a:lnTo>
                  <a:pt x="1091821" y="809768"/>
                </a:lnTo>
                <a:lnTo>
                  <a:pt x="1091821" y="855260"/>
                </a:lnTo>
                <a:lnTo>
                  <a:pt x="991738" y="868908"/>
                </a:lnTo>
                <a:lnTo>
                  <a:pt x="882556" y="868908"/>
                </a:lnTo>
                <a:lnTo>
                  <a:pt x="800669" y="859809"/>
                </a:lnTo>
                <a:lnTo>
                  <a:pt x="809768" y="727881"/>
                </a:lnTo>
                <a:lnTo>
                  <a:pt x="787021" y="705135"/>
                </a:lnTo>
                <a:lnTo>
                  <a:pt x="664191" y="759726"/>
                </a:lnTo>
                <a:lnTo>
                  <a:pt x="568657" y="777923"/>
                </a:lnTo>
                <a:lnTo>
                  <a:pt x="536812" y="868908"/>
                </a:lnTo>
                <a:lnTo>
                  <a:pt x="536812" y="868908"/>
                </a:lnTo>
                <a:lnTo>
                  <a:pt x="518615" y="950794"/>
                </a:lnTo>
                <a:lnTo>
                  <a:pt x="400335" y="896203"/>
                </a:lnTo>
                <a:lnTo>
                  <a:pt x="336645" y="891654"/>
                </a:lnTo>
                <a:lnTo>
                  <a:pt x="236562" y="850711"/>
                </a:lnTo>
                <a:lnTo>
                  <a:pt x="213815" y="850711"/>
                </a:lnTo>
                <a:lnTo>
                  <a:pt x="186520" y="923499"/>
                </a:lnTo>
                <a:lnTo>
                  <a:pt x="168323" y="964442"/>
                </a:lnTo>
                <a:lnTo>
                  <a:pt x="113732" y="987188"/>
                </a:lnTo>
                <a:lnTo>
                  <a:pt x="40944" y="909851"/>
                </a:lnTo>
                <a:lnTo>
                  <a:pt x="0" y="905302"/>
                </a:lnTo>
                <a:lnTo>
                  <a:pt x="63690" y="777923"/>
                </a:lnTo>
                <a:lnTo>
                  <a:pt x="145577" y="718782"/>
                </a:lnTo>
                <a:lnTo>
                  <a:pt x="227463" y="627797"/>
                </a:lnTo>
                <a:lnTo>
                  <a:pt x="213815" y="541362"/>
                </a:lnTo>
                <a:lnTo>
                  <a:pt x="263857" y="518615"/>
                </a:lnTo>
                <a:lnTo>
                  <a:pt x="263857" y="518615"/>
                </a:lnTo>
                <a:lnTo>
                  <a:pt x="318448" y="423081"/>
                </a:lnTo>
                <a:lnTo>
                  <a:pt x="304800" y="354842"/>
                </a:lnTo>
                <a:lnTo>
                  <a:pt x="282054" y="336645"/>
                </a:lnTo>
                <a:lnTo>
                  <a:pt x="250209" y="304800"/>
                </a:lnTo>
                <a:lnTo>
                  <a:pt x="277505" y="268406"/>
                </a:lnTo>
                <a:lnTo>
                  <a:pt x="336645" y="286603"/>
                </a:lnTo>
                <a:lnTo>
                  <a:pt x="404884" y="282054"/>
                </a:lnTo>
                <a:lnTo>
                  <a:pt x="436729" y="254759"/>
                </a:lnTo>
                <a:lnTo>
                  <a:pt x="491320" y="241111"/>
                </a:lnTo>
                <a:lnTo>
                  <a:pt x="518615" y="232012"/>
                </a:lnTo>
                <a:lnTo>
                  <a:pt x="541362" y="232012"/>
                </a:lnTo>
                <a:lnTo>
                  <a:pt x="536812" y="300251"/>
                </a:lnTo>
                <a:lnTo>
                  <a:pt x="582305" y="332096"/>
                </a:lnTo>
                <a:lnTo>
                  <a:pt x="582305" y="386687"/>
                </a:lnTo>
                <a:lnTo>
                  <a:pt x="691487" y="332096"/>
                </a:lnTo>
                <a:lnTo>
                  <a:pt x="714233" y="318448"/>
                </a:lnTo>
                <a:lnTo>
                  <a:pt x="755177" y="318448"/>
                </a:lnTo>
                <a:lnTo>
                  <a:pt x="846162" y="332096"/>
                </a:lnTo>
                <a:lnTo>
                  <a:pt x="955344" y="341194"/>
                </a:lnTo>
                <a:lnTo>
                  <a:pt x="1073624" y="300251"/>
                </a:lnTo>
                <a:lnTo>
                  <a:pt x="1100920" y="254759"/>
                </a:lnTo>
                <a:lnTo>
                  <a:pt x="1100920" y="177421"/>
                </a:lnTo>
                <a:lnTo>
                  <a:pt x="1160060" y="172872"/>
                </a:lnTo>
                <a:lnTo>
                  <a:pt x="1160060" y="54591"/>
                </a:lnTo>
                <a:lnTo>
                  <a:pt x="1201003" y="4550"/>
                </a:lnTo>
                <a:lnTo>
                  <a:pt x="1210102" y="0"/>
                </a:lnTo>
                <a:lnTo>
                  <a:pt x="1287439" y="18197"/>
                </a:lnTo>
                <a:lnTo>
                  <a:pt x="1360227" y="22747"/>
                </a:lnTo>
                <a:lnTo>
                  <a:pt x="1405720" y="36394"/>
                </a:lnTo>
                <a:lnTo>
                  <a:pt x="1510353" y="13648"/>
                </a:ln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Forma libre 44">
            <a:extLst>
              <a:ext uri="{FF2B5EF4-FFF2-40B4-BE49-F238E27FC236}">
                <a16:creationId xmlns:a16="http://schemas.microsoft.com/office/drawing/2014/main" id="{BEF3E2F1-7743-82CD-18FC-FCE9145A4357}"/>
              </a:ext>
            </a:extLst>
          </p:cNvPr>
          <p:cNvSpPr/>
          <p:nvPr/>
        </p:nvSpPr>
        <p:spPr>
          <a:xfrm>
            <a:off x="1828400" y="1437564"/>
            <a:ext cx="1332931" cy="1460311"/>
          </a:xfrm>
          <a:custGeom>
            <a:avLst/>
            <a:gdLst>
              <a:gd name="csX0" fmla="*/ 168322 w 1332931"/>
              <a:gd name="csY0" fmla="*/ 0 h 1460311"/>
              <a:gd name="csX1" fmla="*/ 300251 w 1332931"/>
              <a:gd name="csY1" fmla="*/ 77337 h 1460311"/>
              <a:gd name="csX2" fmla="*/ 359391 w 1332931"/>
              <a:gd name="csY2" fmla="*/ 104633 h 1460311"/>
              <a:gd name="csX3" fmla="*/ 391236 w 1332931"/>
              <a:gd name="csY3" fmla="*/ 141027 h 1460311"/>
              <a:gd name="csX4" fmla="*/ 491319 w 1332931"/>
              <a:gd name="csY4" fmla="*/ 181970 h 1460311"/>
              <a:gd name="csX5" fmla="*/ 536812 w 1332931"/>
              <a:gd name="csY5" fmla="*/ 213815 h 1460311"/>
              <a:gd name="csX6" fmla="*/ 664191 w 1332931"/>
              <a:gd name="csY6" fmla="*/ 250209 h 1460311"/>
              <a:gd name="csX7" fmla="*/ 727880 w 1332931"/>
              <a:gd name="csY7" fmla="*/ 304800 h 1460311"/>
              <a:gd name="csX8" fmla="*/ 768824 w 1332931"/>
              <a:gd name="csY8" fmla="*/ 327546 h 1460311"/>
              <a:gd name="csX9" fmla="*/ 768824 w 1332931"/>
              <a:gd name="csY9" fmla="*/ 368490 h 1460311"/>
              <a:gd name="csX10" fmla="*/ 814316 w 1332931"/>
              <a:gd name="csY10" fmla="*/ 400335 h 1460311"/>
              <a:gd name="csX11" fmla="*/ 882555 w 1332931"/>
              <a:gd name="csY11" fmla="*/ 432179 h 1460311"/>
              <a:gd name="csX12" fmla="*/ 996286 w 1332931"/>
              <a:gd name="csY12" fmla="*/ 477672 h 1460311"/>
              <a:gd name="csX13" fmla="*/ 1032680 w 1332931"/>
              <a:gd name="csY13" fmla="*/ 518615 h 1460311"/>
              <a:gd name="csX14" fmla="*/ 1105469 w 1332931"/>
              <a:gd name="csY14" fmla="*/ 595952 h 1460311"/>
              <a:gd name="csX15" fmla="*/ 1155510 w 1332931"/>
              <a:gd name="csY15" fmla="*/ 614149 h 1460311"/>
              <a:gd name="csX16" fmla="*/ 1205552 w 1332931"/>
              <a:gd name="csY16" fmla="*/ 618699 h 1460311"/>
              <a:gd name="csX17" fmla="*/ 1291988 w 1332931"/>
              <a:gd name="csY17" fmla="*/ 714233 h 1460311"/>
              <a:gd name="csX18" fmla="*/ 1305636 w 1332931"/>
              <a:gd name="csY18" fmla="*/ 800669 h 1460311"/>
              <a:gd name="csX19" fmla="*/ 1323833 w 1332931"/>
              <a:gd name="csY19" fmla="*/ 918949 h 1460311"/>
              <a:gd name="csX20" fmla="*/ 1328382 w 1332931"/>
              <a:gd name="csY20" fmla="*/ 1019033 h 1460311"/>
              <a:gd name="csX21" fmla="*/ 1332931 w 1332931"/>
              <a:gd name="csY21" fmla="*/ 1187355 h 1460311"/>
              <a:gd name="csX22" fmla="*/ 1314734 w 1332931"/>
              <a:gd name="csY22" fmla="*/ 1282890 h 1460311"/>
              <a:gd name="csX23" fmla="*/ 1237397 w 1332931"/>
              <a:gd name="csY23" fmla="*/ 1319284 h 1460311"/>
              <a:gd name="csX24" fmla="*/ 1164609 w 1332931"/>
              <a:gd name="csY24" fmla="*/ 1392072 h 1460311"/>
              <a:gd name="csX25" fmla="*/ 1082722 w 1332931"/>
              <a:gd name="csY25" fmla="*/ 1460311 h 1460311"/>
              <a:gd name="csX26" fmla="*/ 982639 w 1332931"/>
              <a:gd name="csY26" fmla="*/ 1437564 h 1460311"/>
              <a:gd name="csX27" fmla="*/ 896203 w 1332931"/>
              <a:gd name="csY27" fmla="*/ 1437564 h 1460311"/>
              <a:gd name="csX28" fmla="*/ 827964 w 1332931"/>
              <a:gd name="csY28" fmla="*/ 1387523 h 1460311"/>
              <a:gd name="csX29" fmla="*/ 768824 w 1332931"/>
              <a:gd name="csY29" fmla="*/ 1264693 h 1460311"/>
              <a:gd name="csX30" fmla="*/ 691486 w 1332931"/>
              <a:gd name="csY30" fmla="*/ 1214651 h 1460311"/>
              <a:gd name="csX31" fmla="*/ 559558 w 1332931"/>
              <a:gd name="csY31" fmla="*/ 1119117 h 1460311"/>
              <a:gd name="csX32" fmla="*/ 445827 w 1332931"/>
              <a:gd name="csY32" fmla="*/ 1087272 h 1460311"/>
              <a:gd name="csX33" fmla="*/ 313898 w 1332931"/>
              <a:gd name="csY33" fmla="*/ 1032681 h 1460311"/>
              <a:gd name="csX34" fmla="*/ 277504 w 1332931"/>
              <a:gd name="csY34" fmla="*/ 941696 h 1460311"/>
              <a:gd name="csX35" fmla="*/ 277504 w 1332931"/>
              <a:gd name="csY35" fmla="*/ 850711 h 1460311"/>
              <a:gd name="csX36" fmla="*/ 213815 w 1332931"/>
              <a:gd name="csY36" fmla="*/ 814317 h 1460311"/>
              <a:gd name="csX37" fmla="*/ 104633 w 1332931"/>
              <a:gd name="csY37" fmla="*/ 805218 h 1460311"/>
              <a:gd name="csX38" fmla="*/ 27295 w 1332931"/>
              <a:gd name="csY38" fmla="*/ 777923 h 1460311"/>
              <a:gd name="csX39" fmla="*/ 0 w 1332931"/>
              <a:gd name="csY39" fmla="*/ 659642 h 1460311"/>
              <a:gd name="csX40" fmla="*/ 4549 w 1332931"/>
              <a:gd name="csY40" fmla="*/ 550460 h 1460311"/>
              <a:gd name="csX41" fmla="*/ 22746 w 1332931"/>
              <a:gd name="csY41" fmla="*/ 523164 h 1460311"/>
              <a:gd name="csX42" fmla="*/ 122830 w 1332931"/>
              <a:gd name="csY42" fmla="*/ 464024 h 1460311"/>
              <a:gd name="csX43" fmla="*/ 150125 w 1332931"/>
              <a:gd name="csY43" fmla="*/ 391236 h 1460311"/>
              <a:gd name="csX44" fmla="*/ 163773 w 1332931"/>
              <a:gd name="csY44" fmla="*/ 318448 h 1460311"/>
              <a:gd name="csX45" fmla="*/ 195618 w 1332931"/>
              <a:gd name="csY45" fmla="*/ 263857 h 1460311"/>
              <a:gd name="csX46" fmla="*/ 172872 w 1332931"/>
              <a:gd name="csY46" fmla="*/ 209266 h 1460311"/>
              <a:gd name="csX47" fmla="*/ 163773 w 1332931"/>
              <a:gd name="csY47" fmla="*/ 136478 h 1460311"/>
              <a:gd name="csX48" fmla="*/ 168322 w 1332931"/>
              <a:gd name="csY48" fmla="*/ 0 h 146031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</a:cxnLst>
            <a:rect l="l" t="t" r="r" b="b"/>
            <a:pathLst>
              <a:path w="1332931" h="1460311">
                <a:moveTo>
                  <a:pt x="168322" y="0"/>
                </a:moveTo>
                <a:lnTo>
                  <a:pt x="300251" y="77337"/>
                </a:lnTo>
                <a:lnTo>
                  <a:pt x="359391" y="104633"/>
                </a:lnTo>
                <a:lnTo>
                  <a:pt x="391236" y="141027"/>
                </a:lnTo>
                <a:lnTo>
                  <a:pt x="491319" y="181970"/>
                </a:lnTo>
                <a:lnTo>
                  <a:pt x="536812" y="213815"/>
                </a:lnTo>
                <a:lnTo>
                  <a:pt x="664191" y="250209"/>
                </a:lnTo>
                <a:lnTo>
                  <a:pt x="727880" y="304800"/>
                </a:lnTo>
                <a:lnTo>
                  <a:pt x="768824" y="327546"/>
                </a:lnTo>
                <a:lnTo>
                  <a:pt x="768824" y="368490"/>
                </a:lnTo>
                <a:lnTo>
                  <a:pt x="814316" y="400335"/>
                </a:lnTo>
                <a:lnTo>
                  <a:pt x="882555" y="432179"/>
                </a:lnTo>
                <a:lnTo>
                  <a:pt x="996286" y="477672"/>
                </a:lnTo>
                <a:lnTo>
                  <a:pt x="1032680" y="518615"/>
                </a:lnTo>
                <a:lnTo>
                  <a:pt x="1105469" y="595952"/>
                </a:lnTo>
                <a:lnTo>
                  <a:pt x="1155510" y="614149"/>
                </a:lnTo>
                <a:lnTo>
                  <a:pt x="1205552" y="618699"/>
                </a:lnTo>
                <a:lnTo>
                  <a:pt x="1291988" y="714233"/>
                </a:lnTo>
                <a:lnTo>
                  <a:pt x="1305636" y="800669"/>
                </a:lnTo>
                <a:lnTo>
                  <a:pt x="1323833" y="918949"/>
                </a:lnTo>
                <a:lnTo>
                  <a:pt x="1328382" y="1019033"/>
                </a:lnTo>
                <a:lnTo>
                  <a:pt x="1332931" y="1187355"/>
                </a:lnTo>
                <a:lnTo>
                  <a:pt x="1314734" y="1282890"/>
                </a:lnTo>
                <a:lnTo>
                  <a:pt x="1237397" y="1319284"/>
                </a:lnTo>
                <a:lnTo>
                  <a:pt x="1164609" y="1392072"/>
                </a:lnTo>
                <a:lnTo>
                  <a:pt x="1082722" y="1460311"/>
                </a:lnTo>
                <a:lnTo>
                  <a:pt x="982639" y="1437564"/>
                </a:lnTo>
                <a:lnTo>
                  <a:pt x="896203" y="1437564"/>
                </a:lnTo>
                <a:lnTo>
                  <a:pt x="827964" y="1387523"/>
                </a:lnTo>
                <a:lnTo>
                  <a:pt x="768824" y="1264693"/>
                </a:lnTo>
                <a:lnTo>
                  <a:pt x="691486" y="1214651"/>
                </a:lnTo>
                <a:lnTo>
                  <a:pt x="559558" y="1119117"/>
                </a:lnTo>
                <a:lnTo>
                  <a:pt x="445827" y="1087272"/>
                </a:lnTo>
                <a:lnTo>
                  <a:pt x="313898" y="1032681"/>
                </a:lnTo>
                <a:lnTo>
                  <a:pt x="277504" y="941696"/>
                </a:lnTo>
                <a:lnTo>
                  <a:pt x="277504" y="850711"/>
                </a:lnTo>
                <a:lnTo>
                  <a:pt x="213815" y="814317"/>
                </a:lnTo>
                <a:lnTo>
                  <a:pt x="104633" y="805218"/>
                </a:lnTo>
                <a:lnTo>
                  <a:pt x="27295" y="777923"/>
                </a:lnTo>
                <a:lnTo>
                  <a:pt x="0" y="659642"/>
                </a:lnTo>
                <a:lnTo>
                  <a:pt x="4549" y="550460"/>
                </a:lnTo>
                <a:lnTo>
                  <a:pt x="22746" y="523164"/>
                </a:lnTo>
                <a:lnTo>
                  <a:pt x="122830" y="464024"/>
                </a:lnTo>
                <a:lnTo>
                  <a:pt x="150125" y="391236"/>
                </a:lnTo>
                <a:lnTo>
                  <a:pt x="163773" y="318448"/>
                </a:lnTo>
                <a:lnTo>
                  <a:pt x="195618" y="263857"/>
                </a:lnTo>
                <a:lnTo>
                  <a:pt x="172872" y="209266"/>
                </a:lnTo>
                <a:lnTo>
                  <a:pt x="163773" y="136478"/>
                </a:lnTo>
                <a:lnTo>
                  <a:pt x="168322" y="0"/>
                </a:lnTo>
                <a:close/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4426FA15-7ECA-36E8-BEA4-4C43713C9166}"/>
              </a:ext>
            </a:extLst>
          </p:cNvPr>
          <p:cNvSpPr txBox="1"/>
          <p:nvPr/>
        </p:nvSpPr>
        <p:spPr>
          <a:xfrm>
            <a:off x="69250" y="1642798"/>
            <a:ext cx="640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Zapopan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DDE106D0-3A15-6F59-2EC4-9A5E376C51DD}"/>
              </a:ext>
            </a:extLst>
          </p:cNvPr>
          <p:cNvSpPr txBox="1"/>
          <p:nvPr/>
        </p:nvSpPr>
        <p:spPr>
          <a:xfrm>
            <a:off x="1160901" y="1588286"/>
            <a:ext cx="9121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Guadalajara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24B949F0-E3CC-19BD-F77D-EE21691C42C7}"/>
              </a:ext>
            </a:extLst>
          </p:cNvPr>
          <p:cNvSpPr txBox="1"/>
          <p:nvPr/>
        </p:nvSpPr>
        <p:spPr>
          <a:xfrm>
            <a:off x="2468114" y="2155468"/>
            <a:ext cx="5785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Tonalá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EE434C7A-7576-1656-580C-7E01FDC342AD}"/>
              </a:ext>
            </a:extLst>
          </p:cNvPr>
          <p:cNvSpPr txBox="1"/>
          <p:nvPr/>
        </p:nvSpPr>
        <p:spPr>
          <a:xfrm>
            <a:off x="269724" y="2565637"/>
            <a:ext cx="8870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Tlaquepaque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2C8D55F-D5BD-5E5F-5111-4CB0E988486F}"/>
              </a:ext>
            </a:extLst>
          </p:cNvPr>
          <p:cNvSpPr txBox="1"/>
          <p:nvPr/>
        </p:nvSpPr>
        <p:spPr>
          <a:xfrm>
            <a:off x="2765182" y="2946790"/>
            <a:ext cx="5785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El Salto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8756FBC-D1FB-7EF1-685C-000A4CA4AA21}"/>
              </a:ext>
            </a:extLst>
          </p:cNvPr>
          <p:cNvSpPr txBox="1"/>
          <p:nvPr/>
        </p:nvSpPr>
        <p:spPr>
          <a:xfrm>
            <a:off x="5987984" y="4108450"/>
            <a:ext cx="6190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34 Km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79466DF2-780A-C6B6-21D4-0E428FC43FB2}"/>
              </a:ext>
            </a:extLst>
          </p:cNvPr>
          <p:cNvSpPr/>
          <p:nvPr/>
        </p:nvSpPr>
        <p:spPr>
          <a:xfrm>
            <a:off x="2153876" y="1480049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BD41428F-103B-E9FD-62FC-5D22B29193E4}"/>
              </a:ext>
            </a:extLst>
          </p:cNvPr>
          <p:cNvSpPr/>
          <p:nvPr/>
        </p:nvSpPr>
        <p:spPr>
          <a:xfrm>
            <a:off x="1646976" y="2321947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3704E817-6B77-FF22-E282-259BD1A74FA1}"/>
              </a:ext>
            </a:extLst>
          </p:cNvPr>
          <p:cNvSpPr/>
          <p:nvPr/>
        </p:nvSpPr>
        <p:spPr>
          <a:xfrm>
            <a:off x="1255342" y="2202713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FFE86343-AF21-A7B0-7136-D8CA43FD13F9}"/>
              </a:ext>
            </a:extLst>
          </p:cNvPr>
          <p:cNvSpPr/>
          <p:nvPr/>
        </p:nvSpPr>
        <p:spPr>
          <a:xfrm>
            <a:off x="799625" y="2417637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31DC54AC-E3E1-9F37-E2B0-2516D598C609}"/>
              </a:ext>
            </a:extLst>
          </p:cNvPr>
          <p:cNvSpPr txBox="1"/>
          <p:nvPr/>
        </p:nvSpPr>
        <p:spPr>
          <a:xfrm>
            <a:off x="2012031" y="1595970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PP3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7DB2307-B685-40A6-E59E-8B963BEA1CAF}"/>
              </a:ext>
            </a:extLst>
          </p:cNvPr>
          <p:cNvSpPr txBox="1"/>
          <p:nvPr/>
        </p:nvSpPr>
        <p:spPr>
          <a:xfrm>
            <a:off x="1492698" y="2145721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PP2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E95873DE-4D6D-4F1F-5158-CB2E698C51C9}"/>
              </a:ext>
            </a:extLst>
          </p:cNvPr>
          <p:cNvSpPr txBox="1"/>
          <p:nvPr/>
        </p:nvSpPr>
        <p:spPr>
          <a:xfrm>
            <a:off x="1054989" y="1995026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PP1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FE84C320-2DFD-AE54-8D1B-E95E4A94278F}"/>
              </a:ext>
            </a:extLst>
          </p:cNvPr>
          <p:cNvSpPr txBox="1"/>
          <p:nvPr/>
        </p:nvSpPr>
        <p:spPr>
          <a:xfrm>
            <a:off x="564923" y="2473621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PP4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CD2E639-8711-8706-EF8F-DE6001DC9488}"/>
              </a:ext>
            </a:extLst>
          </p:cNvPr>
          <p:cNvSpPr txBox="1"/>
          <p:nvPr/>
        </p:nvSpPr>
        <p:spPr>
          <a:xfrm>
            <a:off x="331695" y="2915295"/>
            <a:ext cx="779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Tlajomulco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1E3AC60-4241-77B3-34B0-23425CF9D7C3}"/>
              </a:ext>
            </a:extLst>
          </p:cNvPr>
          <p:cNvSpPr txBox="1"/>
          <p:nvPr/>
        </p:nvSpPr>
        <p:spPr>
          <a:xfrm rot="863882">
            <a:off x="1492997" y="3439923"/>
            <a:ext cx="6190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24 Km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DF205BE-A6E1-2C2D-7586-693DF09C00C0}"/>
              </a:ext>
            </a:extLst>
          </p:cNvPr>
          <p:cNvSpPr txBox="1"/>
          <p:nvPr/>
        </p:nvSpPr>
        <p:spPr>
          <a:xfrm rot="1716523">
            <a:off x="1593854" y="4111718"/>
            <a:ext cx="7040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42.6 Km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9577D5C-445E-0F53-6054-CF17A2EDF8C6}"/>
              </a:ext>
            </a:extLst>
          </p:cNvPr>
          <p:cNvSpPr txBox="1"/>
          <p:nvPr/>
        </p:nvSpPr>
        <p:spPr>
          <a:xfrm>
            <a:off x="233287" y="521578"/>
            <a:ext cx="84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solidFill>
                  <a:srgbClr val="0432FF"/>
                </a:solidFill>
              </a:rPr>
              <a:t>Pozos Acuífero de Tesistán</a:t>
            </a:r>
          </a:p>
          <a:p>
            <a:pPr algn="ctr"/>
            <a:r>
              <a:rPr lang="es-MX" sz="900" b="1" dirty="0">
                <a:solidFill>
                  <a:srgbClr val="0432FF"/>
                </a:solidFill>
              </a:rPr>
              <a:t>( A )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EFF75564-8750-E1E7-C244-06A6DDEB9B80}"/>
              </a:ext>
            </a:extLst>
          </p:cNvPr>
          <p:cNvSpPr txBox="1"/>
          <p:nvPr/>
        </p:nvSpPr>
        <p:spPr>
          <a:xfrm>
            <a:off x="150965" y="3266856"/>
            <a:ext cx="84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solidFill>
                  <a:srgbClr val="0432FF"/>
                </a:solidFill>
              </a:rPr>
              <a:t>Pozos Acuífero de Toluquilla</a:t>
            </a:r>
          </a:p>
          <a:p>
            <a:pPr algn="ctr"/>
            <a:r>
              <a:rPr lang="es-MX" sz="900" b="1" dirty="0">
                <a:solidFill>
                  <a:srgbClr val="0432FF"/>
                </a:solidFill>
              </a:rPr>
              <a:t>( C )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7003D89-BCD7-E74B-3943-BC8D54067D53}"/>
              </a:ext>
            </a:extLst>
          </p:cNvPr>
          <p:cNvSpPr txBox="1"/>
          <p:nvPr/>
        </p:nvSpPr>
        <p:spPr>
          <a:xfrm>
            <a:off x="962501" y="1287657"/>
            <a:ext cx="1049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b="1" dirty="0">
                <a:solidFill>
                  <a:srgbClr val="0432FF"/>
                </a:solidFill>
              </a:rPr>
              <a:t>Pozos Acuífero de Atemajac ( B )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4B16C00F-0ADF-B820-F4BC-82CE23A30E57}"/>
              </a:ext>
            </a:extLst>
          </p:cNvPr>
          <p:cNvSpPr txBox="1"/>
          <p:nvPr/>
        </p:nvSpPr>
        <p:spPr>
          <a:xfrm rot="11717760">
            <a:off x="7366846" y="421859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C77727B8-E96E-A4D6-0C4E-903D829F1895}"/>
              </a:ext>
            </a:extLst>
          </p:cNvPr>
          <p:cNvSpPr txBox="1"/>
          <p:nvPr/>
        </p:nvSpPr>
        <p:spPr>
          <a:xfrm rot="10987694">
            <a:off x="6153861" y="4328635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C74C0A0C-1935-2252-6CA0-095B5C4CE029}"/>
              </a:ext>
            </a:extLst>
          </p:cNvPr>
          <p:cNvSpPr txBox="1"/>
          <p:nvPr/>
        </p:nvSpPr>
        <p:spPr>
          <a:xfrm rot="10987694">
            <a:off x="5270086" y="4173914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CD36F402-02E5-43BF-2198-601A55A04ABA}"/>
              </a:ext>
            </a:extLst>
          </p:cNvPr>
          <p:cNvSpPr txBox="1"/>
          <p:nvPr/>
        </p:nvSpPr>
        <p:spPr>
          <a:xfrm rot="8822257">
            <a:off x="4709596" y="421859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0D57BCDE-89A7-BE3A-271C-FF425DF2046D}"/>
              </a:ext>
            </a:extLst>
          </p:cNvPr>
          <p:cNvSpPr txBox="1"/>
          <p:nvPr/>
        </p:nvSpPr>
        <p:spPr>
          <a:xfrm rot="9584723">
            <a:off x="4051083" y="4512569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9A991C1D-EE80-00D7-EF20-CDBD2D172E19}"/>
              </a:ext>
            </a:extLst>
          </p:cNvPr>
          <p:cNvCxnSpPr>
            <a:cxnSpLocks/>
          </p:cNvCxnSpPr>
          <p:nvPr/>
        </p:nvCxnSpPr>
        <p:spPr>
          <a:xfrm flipV="1">
            <a:off x="2524436" y="4953896"/>
            <a:ext cx="176931" cy="1958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19F7694-C3DC-A557-92E9-130DD5A22949}"/>
              </a:ext>
            </a:extLst>
          </p:cNvPr>
          <p:cNvSpPr txBox="1"/>
          <p:nvPr/>
        </p:nvSpPr>
        <p:spPr>
          <a:xfrm rot="13685032">
            <a:off x="3186945" y="433030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146D8685-A82C-563B-401C-59106FF2966A}"/>
              </a:ext>
            </a:extLst>
          </p:cNvPr>
          <p:cNvSpPr txBox="1"/>
          <p:nvPr/>
        </p:nvSpPr>
        <p:spPr>
          <a:xfrm rot="8209719">
            <a:off x="2575043" y="3956773"/>
            <a:ext cx="287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ym typeface="Symbol" pitchFamily="2" charset="2"/>
              </a:rPr>
              <a:t></a:t>
            </a:r>
            <a:endParaRPr lang="es-MX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D59C222-948B-246B-A72E-38C1A4C6FEB5}"/>
              </a:ext>
            </a:extLst>
          </p:cNvPr>
          <p:cNvSpPr txBox="1"/>
          <p:nvPr/>
        </p:nvSpPr>
        <p:spPr>
          <a:xfrm rot="10540910">
            <a:off x="2269501" y="394950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E144E8A9-07F2-8CD6-C656-82C3AFA34BBA}"/>
              </a:ext>
            </a:extLst>
          </p:cNvPr>
          <p:cNvSpPr txBox="1"/>
          <p:nvPr/>
        </p:nvSpPr>
        <p:spPr>
          <a:xfrm rot="11194699">
            <a:off x="1599007" y="362760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72F934C8-FCD4-E97A-969D-B304729CA424}"/>
              </a:ext>
            </a:extLst>
          </p:cNvPr>
          <p:cNvSpPr txBox="1"/>
          <p:nvPr/>
        </p:nvSpPr>
        <p:spPr>
          <a:xfrm rot="16694579">
            <a:off x="7614759" y="4726808"/>
            <a:ext cx="287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2000" dirty="0">
              <a:solidFill>
                <a:srgbClr val="C00000"/>
              </a:solidFill>
            </a:endParaRP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E445117B-834C-1D1A-D1C2-B039B6AF137E}"/>
              </a:ext>
            </a:extLst>
          </p:cNvPr>
          <p:cNvSpPr txBox="1"/>
          <p:nvPr/>
        </p:nvSpPr>
        <p:spPr>
          <a:xfrm rot="16200000">
            <a:off x="1012484" y="331233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3163964E-93AA-B15B-8410-E1C2099322B1}"/>
              </a:ext>
            </a:extLst>
          </p:cNvPr>
          <p:cNvSpPr txBox="1"/>
          <p:nvPr/>
        </p:nvSpPr>
        <p:spPr>
          <a:xfrm rot="16200000">
            <a:off x="1332146" y="301018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E153897-A4C7-A1CC-EB14-F87EEBBD4564}"/>
              </a:ext>
            </a:extLst>
          </p:cNvPr>
          <p:cNvSpPr txBox="1"/>
          <p:nvPr/>
        </p:nvSpPr>
        <p:spPr>
          <a:xfrm rot="15089751">
            <a:off x="1273916" y="2311110"/>
            <a:ext cx="287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5AF4CE7E-4E8F-48CC-C7E8-65AC31931DA0}"/>
              </a:ext>
            </a:extLst>
          </p:cNvPr>
          <p:cNvSpPr txBox="1"/>
          <p:nvPr/>
        </p:nvSpPr>
        <p:spPr>
          <a:xfrm>
            <a:off x="4430443" y="4450898"/>
            <a:ext cx="985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Presa derivadora</a:t>
            </a:r>
          </a:p>
          <a:p>
            <a:r>
              <a:rPr lang="es-MX" sz="1000" b="1" dirty="0"/>
              <a:t>La Corona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F0CF7125-CE06-1FB2-A97C-55557E653675}"/>
              </a:ext>
            </a:extLst>
          </p:cNvPr>
          <p:cNvSpPr txBox="1"/>
          <p:nvPr/>
        </p:nvSpPr>
        <p:spPr>
          <a:xfrm rot="13685032">
            <a:off x="3776211" y="534442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A99C926-C606-86F5-B0FD-3823F2C30E08}"/>
              </a:ext>
            </a:extLst>
          </p:cNvPr>
          <p:cNvSpPr txBox="1"/>
          <p:nvPr/>
        </p:nvSpPr>
        <p:spPr>
          <a:xfrm rot="11633537">
            <a:off x="3176803" y="5088875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3DB32A1-D042-DE09-5AD2-16093EDB1039}"/>
              </a:ext>
            </a:extLst>
          </p:cNvPr>
          <p:cNvSpPr txBox="1"/>
          <p:nvPr/>
        </p:nvSpPr>
        <p:spPr>
          <a:xfrm rot="13671129">
            <a:off x="2620500" y="464204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7587FF66-10C9-83C3-83EB-167F3F09B322}"/>
              </a:ext>
            </a:extLst>
          </p:cNvPr>
          <p:cNvSpPr txBox="1"/>
          <p:nvPr/>
        </p:nvSpPr>
        <p:spPr>
          <a:xfrm rot="12722747">
            <a:off x="1349797" y="3832580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9C1AB0D-55E8-CBA7-AF52-B3ADD6E1A1E1}"/>
              </a:ext>
            </a:extLst>
          </p:cNvPr>
          <p:cNvSpPr txBox="1"/>
          <p:nvPr/>
        </p:nvSpPr>
        <p:spPr>
          <a:xfrm rot="13531829">
            <a:off x="1022016" y="303988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6F19B3E-6A2E-8D36-064F-F5612312E749}"/>
              </a:ext>
            </a:extLst>
          </p:cNvPr>
          <p:cNvSpPr txBox="1"/>
          <p:nvPr/>
        </p:nvSpPr>
        <p:spPr>
          <a:xfrm rot="18127004">
            <a:off x="990341" y="2335684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27F7A251-678B-C4EE-1575-32DE4E66EE45}"/>
              </a:ext>
            </a:extLst>
          </p:cNvPr>
          <p:cNvSpPr txBox="1"/>
          <p:nvPr/>
        </p:nvSpPr>
        <p:spPr>
          <a:xfrm>
            <a:off x="8755676" y="63846"/>
            <a:ext cx="3187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Funcionamiento del Sistema Antiguo de Abastecimiento de agua</a:t>
            </a:r>
          </a:p>
          <a:p>
            <a:pPr algn="ctr"/>
            <a:r>
              <a:rPr lang="es-MX" sz="1100" b="1" dirty="0"/>
              <a:t>(Construido en 1956 por  </a:t>
            </a:r>
          </a:p>
          <a:p>
            <a:pPr algn="ctr"/>
            <a:r>
              <a:rPr lang="es-MX" sz="1100" b="1" dirty="0"/>
              <a:t>Gobernador Agustín Yañez)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EF033F-1C0A-29F9-5DA7-ADC7B2A8C7CF}"/>
              </a:ext>
            </a:extLst>
          </p:cNvPr>
          <p:cNvSpPr txBox="1"/>
          <p:nvPr/>
        </p:nvSpPr>
        <p:spPr>
          <a:xfrm>
            <a:off x="2202213" y="6294573"/>
            <a:ext cx="9874753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</a:rPr>
              <a:t>La verdad del agua en Guadalajara: alerta y lo que la población debe saber</a:t>
            </a:r>
          </a:p>
          <a:p>
            <a:r>
              <a:rPr lang="es-MX" sz="1100" b="1" dirty="0">
                <a:solidFill>
                  <a:schemeClr val="bg1"/>
                </a:solidFill>
              </a:rPr>
              <a:t>Por Dr. Ing. José Arturo Gleason Espíndola Profesor Investigador de la Universidad de Guadalajara (Derechos Reservados, 2026)</a:t>
            </a:r>
          </a:p>
        </p:txBody>
      </p:sp>
      <p:sp>
        <p:nvSpPr>
          <p:cNvPr id="97" name="Elipse 96">
            <a:extLst>
              <a:ext uri="{FF2B5EF4-FFF2-40B4-BE49-F238E27FC236}">
                <a16:creationId xmlns:a16="http://schemas.microsoft.com/office/drawing/2014/main" id="{85411BDA-2928-561C-D170-D82B704A8075}"/>
              </a:ext>
            </a:extLst>
          </p:cNvPr>
          <p:cNvSpPr/>
          <p:nvPr/>
        </p:nvSpPr>
        <p:spPr>
          <a:xfrm>
            <a:off x="6579193" y="417018"/>
            <a:ext cx="360000" cy="360851"/>
          </a:xfrm>
          <a:prstGeom prst="ellipse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7E2DCB5-3C8D-0C01-ABED-37FB92E06364}"/>
              </a:ext>
            </a:extLst>
          </p:cNvPr>
          <p:cNvSpPr txBox="1"/>
          <p:nvPr/>
        </p:nvSpPr>
        <p:spPr>
          <a:xfrm>
            <a:off x="1655884" y="494734"/>
            <a:ext cx="9092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Río Santiago</a:t>
            </a:r>
          </a:p>
        </p:txBody>
      </p: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457FB780-D69D-6670-8538-C97344CD66F8}"/>
              </a:ext>
            </a:extLst>
          </p:cNvPr>
          <p:cNvCxnSpPr>
            <a:cxnSpLocks/>
            <a:stCxn id="98" idx="1"/>
          </p:cNvCxnSpPr>
          <p:nvPr/>
        </p:nvCxnSpPr>
        <p:spPr>
          <a:xfrm flipH="1">
            <a:off x="1472446" y="617845"/>
            <a:ext cx="18343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Elipse 99">
            <a:extLst>
              <a:ext uri="{FF2B5EF4-FFF2-40B4-BE49-F238E27FC236}">
                <a16:creationId xmlns:a16="http://schemas.microsoft.com/office/drawing/2014/main" id="{CBFA6F38-7297-FA59-4397-320DBED2FEA8}"/>
              </a:ext>
            </a:extLst>
          </p:cNvPr>
          <p:cNvSpPr/>
          <p:nvPr/>
        </p:nvSpPr>
        <p:spPr>
          <a:xfrm>
            <a:off x="7864717" y="4829486"/>
            <a:ext cx="87825" cy="929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5DE1CD01-E949-F7F0-BAE1-FE19FFC68FD6}"/>
              </a:ext>
            </a:extLst>
          </p:cNvPr>
          <p:cNvSpPr txBox="1"/>
          <p:nvPr/>
        </p:nvSpPr>
        <p:spPr>
          <a:xfrm>
            <a:off x="8036030" y="4734502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/>
              <a:t>P.B.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E66458E5-3352-6DBC-82AB-CDBFFC138BF6}"/>
              </a:ext>
            </a:extLst>
          </p:cNvPr>
          <p:cNvSpPr txBox="1"/>
          <p:nvPr/>
        </p:nvSpPr>
        <p:spPr>
          <a:xfrm>
            <a:off x="7983771" y="4903359"/>
            <a:ext cx="6511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Ocotlán</a:t>
            </a:r>
          </a:p>
        </p:txBody>
      </p:sp>
      <p:cxnSp>
        <p:nvCxnSpPr>
          <p:cNvPr id="104" name="Conector recto de flecha 103">
            <a:extLst>
              <a:ext uri="{FF2B5EF4-FFF2-40B4-BE49-F238E27FC236}">
                <a16:creationId xmlns:a16="http://schemas.microsoft.com/office/drawing/2014/main" id="{9B070743-92AA-6AC4-7C48-75E30BC9478D}"/>
              </a:ext>
            </a:extLst>
          </p:cNvPr>
          <p:cNvCxnSpPr>
            <a:cxnSpLocks/>
          </p:cNvCxnSpPr>
          <p:nvPr/>
        </p:nvCxnSpPr>
        <p:spPr>
          <a:xfrm flipV="1">
            <a:off x="6759193" y="190778"/>
            <a:ext cx="0" cy="7492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3A0112BB-0F56-CA2B-CF4B-6FED3186080A}"/>
              </a:ext>
            </a:extLst>
          </p:cNvPr>
          <p:cNvCxnSpPr/>
          <p:nvPr/>
        </p:nvCxnSpPr>
        <p:spPr>
          <a:xfrm>
            <a:off x="6489980" y="587774"/>
            <a:ext cx="621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9108E581-4CC7-1A95-5E5C-0B6E26715245}"/>
              </a:ext>
            </a:extLst>
          </p:cNvPr>
          <p:cNvSpPr txBox="1"/>
          <p:nvPr/>
        </p:nvSpPr>
        <p:spPr>
          <a:xfrm>
            <a:off x="6620373" y="-33672"/>
            <a:ext cx="2776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N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15402837-3836-2857-91D4-8822EAF28015}"/>
              </a:ext>
            </a:extLst>
          </p:cNvPr>
          <p:cNvSpPr txBox="1"/>
          <p:nvPr/>
        </p:nvSpPr>
        <p:spPr>
          <a:xfrm>
            <a:off x="8842022" y="1209378"/>
            <a:ext cx="3280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1. </a:t>
            </a:r>
            <a:r>
              <a:rPr lang="es-MX" sz="1200" dirty="0"/>
              <a:t>El agua es extraída del </a:t>
            </a:r>
            <a:r>
              <a:rPr lang="es-MX" sz="1200" b="1" dirty="0"/>
              <a:t>Lago de Chapala </a:t>
            </a:r>
            <a:r>
              <a:rPr lang="es-MX" sz="1200" dirty="0"/>
              <a:t>a traves de la Planta de Bombeo (PB) de Ocotlán.</a:t>
            </a:r>
            <a:endParaRPr lang="es-MX" dirty="0"/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7BFDF46E-21C6-4357-0515-F87BA58928CC}"/>
              </a:ext>
            </a:extLst>
          </p:cNvPr>
          <p:cNvSpPr txBox="1"/>
          <p:nvPr/>
        </p:nvSpPr>
        <p:spPr>
          <a:xfrm>
            <a:off x="8842022" y="1742991"/>
            <a:ext cx="3404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2. </a:t>
            </a:r>
            <a:r>
              <a:rPr lang="es-MX" sz="1200" dirty="0"/>
              <a:t>El agua es conducida a través del Río Santiago 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9B477B9E-2BD2-17F9-CAFE-E73770FF29EF}"/>
              </a:ext>
            </a:extLst>
          </p:cNvPr>
          <p:cNvSpPr txBox="1"/>
          <p:nvPr/>
        </p:nvSpPr>
        <p:spPr>
          <a:xfrm>
            <a:off x="8852834" y="2073194"/>
            <a:ext cx="33391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3. </a:t>
            </a:r>
            <a:r>
              <a:rPr lang="es-MX" sz="1200" dirty="0"/>
              <a:t>El agua llega a la presa derivadora </a:t>
            </a:r>
            <a:r>
              <a:rPr lang="es-MX" sz="1200" b="1" dirty="0"/>
              <a:t>La Corona </a:t>
            </a:r>
            <a:r>
              <a:rPr lang="es-MX" sz="1200" dirty="0"/>
              <a:t>para derivar a riego y suministro a Gdl</a:t>
            </a:r>
            <a:endParaRPr lang="es-MX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D493DD8D-555A-9812-4019-371E42EB49EC}"/>
              </a:ext>
            </a:extLst>
          </p:cNvPr>
          <p:cNvSpPr txBox="1"/>
          <p:nvPr/>
        </p:nvSpPr>
        <p:spPr>
          <a:xfrm>
            <a:off x="8845344" y="2592129"/>
            <a:ext cx="33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</a:rPr>
              <a:t>4. </a:t>
            </a:r>
            <a:r>
              <a:rPr lang="es-MX" sz="1200" dirty="0"/>
              <a:t>El agua que  llega es conducida a través del </a:t>
            </a:r>
            <a:r>
              <a:rPr lang="es-MX" sz="1200" b="1" dirty="0"/>
              <a:t>Canal de Atequiza </a:t>
            </a:r>
            <a:r>
              <a:rPr lang="es-MX" sz="1200" dirty="0"/>
              <a:t>(24 km) para llegar a la presa La Calera.</a:t>
            </a:r>
            <a:endParaRPr lang="es-MX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338C9B7C-F4FE-F021-EE2A-0EBBED6A88F1}"/>
              </a:ext>
            </a:extLst>
          </p:cNvPr>
          <p:cNvSpPr txBox="1"/>
          <p:nvPr/>
        </p:nvSpPr>
        <p:spPr>
          <a:xfrm>
            <a:off x="8858508" y="3227807"/>
            <a:ext cx="3339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</a:rPr>
              <a:t>5. </a:t>
            </a:r>
            <a:r>
              <a:rPr lang="es-MX" sz="1200" dirty="0"/>
              <a:t>La presa </a:t>
            </a:r>
            <a:r>
              <a:rPr lang="es-MX" sz="1200" b="1" dirty="0"/>
              <a:t>La Calera </a:t>
            </a:r>
            <a:r>
              <a:rPr lang="es-MX" sz="1200" dirty="0"/>
              <a:t>guarda y regula las aportaciones. Aquí se bombea el agua a la presa Las Pintas.</a:t>
            </a:r>
            <a:endParaRPr lang="es-MX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6600016B-3D73-F841-3978-A88A22EDEA41}"/>
              </a:ext>
            </a:extLst>
          </p:cNvPr>
          <p:cNvSpPr txBox="1"/>
          <p:nvPr/>
        </p:nvSpPr>
        <p:spPr>
          <a:xfrm>
            <a:off x="8852834" y="3891145"/>
            <a:ext cx="333916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6. </a:t>
            </a:r>
            <a:r>
              <a:rPr lang="es-MX" sz="1200" dirty="0"/>
              <a:t>El agua llega a la </a:t>
            </a:r>
            <a:r>
              <a:rPr lang="es-MX" sz="1200" b="1" dirty="0"/>
              <a:t>Presa Las Pintas </a:t>
            </a:r>
            <a:r>
              <a:rPr lang="es-MX" sz="1200" dirty="0"/>
              <a:t>donde es bombeada hacia la Planta Potabilizadora  No 1. (PP1).</a:t>
            </a:r>
            <a:endParaRPr lang="es-MX" dirty="0"/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34185A-A1A2-A37B-794A-5255E8F1A792}"/>
              </a:ext>
            </a:extLst>
          </p:cNvPr>
          <p:cNvSpPr txBox="1"/>
          <p:nvPr/>
        </p:nvSpPr>
        <p:spPr>
          <a:xfrm>
            <a:off x="8854393" y="4529959"/>
            <a:ext cx="33391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7. </a:t>
            </a:r>
            <a:r>
              <a:rPr lang="es-MX" sz="1200" dirty="0"/>
              <a:t>En la </a:t>
            </a:r>
            <a:r>
              <a:rPr lang="es-MX" sz="1200" b="1" dirty="0"/>
              <a:t>PP1</a:t>
            </a:r>
            <a:r>
              <a:rPr lang="es-MX" sz="1200" dirty="0"/>
              <a:t> el agua es potabilizada o limpiada y después es distribuida a traves de una red de tubería de 8,500 km de longitud para suministrar a 1,200,000 cuentas.</a:t>
            </a:r>
            <a:endParaRPr lang="es-MX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E4C36FCA-804D-22B2-A9E0-8503BECBD808}"/>
              </a:ext>
            </a:extLst>
          </p:cNvPr>
          <p:cNvSpPr txBox="1"/>
          <p:nvPr/>
        </p:nvSpPr>
        <p:spPr>
          <a:xfrm>
            <a:off x="8259097" y="73741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/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201A361F-A9E4-6F7C-86CF-499B841CBEB5}"/>
              </a:ext>
            </a:extLst>
          </p:cNvPr>
          <p:cNvSpPr txBox="1"/>
          <p:nvPr/>
        </p:nvSpPr>
        <p:spPr>
          <a:xfrm>
            <a:off x="-11314" y="5869629"/>
            <a:ext cx="2224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Fuente: Adaptado por Gleason, 2026 a partir del libro Agua para Guadalajara, Gobierno de Jalisco, 1974.</a:t>
            </a:r>
            <a:endParaRPr lang="es-MX" sz="1050" dirty="0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5021391-3979-0B3F-8526-FE375C52D986}"/>
              </a:ext>
            </a:extLst>
          </p:cNvPr>
          <p:cNvGrpSpPr/>
          <p:nvPr/>
        </p:nvGrpSpPr>
        <p:grpSpPr>
          <a:xfrm>
            <a:off x="8857158" y="5452946"/>
            <a:ext cx="3187595" cy="691376"/>
            <a:chOff x="8857158" y="5452946"/>
            <a:chExt cx="3187595" cy="691376"/>
          </a:xfrm>
        </p:grpSpPr>
        <p:sp>
          <p:nvSpPr>
            <p:cNvPr id="15" name="Rectángulo redondeado 14">
              <a:extLst>
                <a:ext uri="{FF2B5EF4-FFF2-40B4-BE49-F238E27FC236}">
                  <a16:creationId xmlns:a16="http://schemas.microsoft.com/office/drawing/2014/main" id="{ED85390A-F351-598F-6356-7FD2839040F2}"/>
                </a:ext>
              </a:extLst>
            </p:cNvPr>
            <p:cNvSpPr/>
            <p:nvPr/>
          </p:nvSpPr>
          <p:spPr>
            <a:xfrm>
              <a:off x="8857158" y="5452946"/>
              <a:ext cx="3187595" cy="691376"/>
            </a:xfrm>
            <a:prstGeom prst="roundRect">
              <a:avLst/>
            </a:prstGeom>
            <a:solidFill>
              <a:srgbClr val="0070C0">
                <a:alpha val="107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18" name="CuadroTexto 117">
              <a:extLst>
                <a:ext uri="{FF2B5EF4-FFF2-40B4-BE49-F238E27FC236}">
                  <a16:creationId xmlns:a16="http://schemas.microsoft.com/office/drawing/2014/main" id="{1C83F7B8-8046-BADA-D104-6900FADCE782}"/>
                </a:ext>
              </a:extLst>
            </p:cNvPr>
            <p:cNvSpPr txBox="1"/>
            <p:nvPr/>
          </p:nvSpPr>
          <p:spPr>
            <a:xfrm>
              <a:off x="8857158" y="5454297"/>
              <a:ext cx="31875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1200" b="1" dirty="0"/>
                <a:t>NOTA: </a:t>
              </a:r>
              <a:r>
                <a:rPr lang="es-MX" sz="1200" dirty="0"/>
                <a:t>Los acuíferos de Tesistán </a:t>
              </a:r>
              <a:r>
                <a:rPr lang="es-MX" sz="1200" dirty="0">
                  <a:solidFill>
                    <a:srgbClr val="0432FF"/>
                  </a:solidFill>
                </a:rPr>
                <a:t>(A)</a:t>
              </a:r>
              <a:r>
                <a:rPr lang="es-MX" sz="1200" dirty="0"/>
                <a:t>, Atemajac </a:t>
              </a:r>
              <a:r>
                <a:rPr lang="es-MX" sz="1200" dirty="0">
                  <a:solidFill>
                    <a:srgbClr val="0432FF"/>
                  </a:solidFill>
                </a:rPr>
                <a:t>(B) </a:t>
              </a:r>
              <a:r>
                <a:rPr lang="es-MX" sz="1200" dirty="0"/>
                <a:t>y Toluquilla </a:t>
              </a:r>
              <a:r>
                <a:rPr lang="es-MX" sz="1200" dirty="0">
                  <a:solidFill>
                    <a:srgbClr val="0432FF"/>
                  </a:solidFill>
                </a:rPr>
                <a:t>(C) </a:t>
              </a:r>
              <a:r>
                <a:rPr lang="es-MX" sz="1200" dirty="0"/>
                <a:t>a través de pozos abastecen al 30% de la población.</a:t>
              </a:r>
            </a:p>
          </p:txBody>
        </p:sp>
      </p:grp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D3331C9C-D08D-7477-B3A5-1B267BB5E45D}"/>
              </a:ext>
            </a:extLst>
          </p:cNvPr>
          <p:cNvSpPr txBox="1"/>
          <p:nvPr/>
        </p:nvSpPr>
        <p:spPr>
          <a:xfrm>
            <a:off x="8088468" y="4513941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1. </a:t>
            </a:r>
            <a:endParaRPr lang="es-MX" sz="1400" dirty="0"/>
          </a:p>
        </p:txBody>
      </p: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F0F207A5-DA14-9DAC-F3AD-5BB8008735C9}"/>
              </a:ext>
            </a:extLst>
          </p:cNvPr>
          <p:cNvSpPr txBox="1"/>
          <p:nvPr/>
        </p:nvSpPr>
        <p:spPr>
          <a:xfrm>
            <a:off x="5467718" y="3874138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2. </a:t>
            </a:r>
            <a:endParaRPr lang="es-MX" sz="1400" dirty="0"/>
          </a:p>
        </p:txBody>
      </p: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9CDF50A3-AD99-5561-BDC6-6238668C8534}"/>
              </a:ext>
            </a:extLst>
          </p:cNvPr>
          <p:cNvSpPr txBox="1"/>
          <p:nvPr/>
        </p:nvSpPr>
        <p:spPr>
          <a:xfrm>
            <a:off x="4827652" y="4400524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3. </a:t>
            </a:r>
            <a:endParaRPr lang="es-MX" sz="1400" dirty="0"/>
          </a:p>
        </p:txBody>
      </p: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0796DCE3-C3FF-0942-C012-DC67B5A21B9A}"/>
              </a:ext>
            </a:extLst>
          </p:cNvPr>
          <p:cNvSpPr txBox="1"/>
          <p:nvPr/>
        </p:nvSpPr>
        <p:spPr>
          <a:xfrm>
            <a:off x="3412916" y="4808887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4. </a:t>
            </a:r>
            <a:endParaRPr lang="es-MX" sz="1400" dirty="0"/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8B124C61-4DDE-7463-6625-93F1F45508FB}"/>
              </a:ext>
            </a:extLst>
          </p:cNvPr>
          <p:cNvSpPr txBox="1"/>
          <p:nvPr/>
        </p:nvSpPr>
        <p:spPr>
          <a:xfrm>
            <a:off x="2507176" y="3713802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5. </a:t>
            </a:r>
            <a:endParaRPr lang="es-MX" sz="1400" dirty="0"/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5716CFE9-A341-4804-18A3-B9EBA3DF6F40}"/>
              </a:ext>
            </a:extLst>
          </p:cNvPr>
          <p:cNvSpPr txBox="1"/>
          <p:nvPr/>
        </p:nvSpPr>
        <p:spPr>
          <a:xfrm>
            <a:off x="1875596" y="2818224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6. </a:t>
            </a:r>
            <a:endParaRPr lang="es-MX" sz="1400" dirty="0"/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02BE8C7A-AFC9-1264-CAE3-8B6283BEDE2C}"/>
              </a:ext>
            </a:extLst>
          </p:cNvPr>
          <p:cNvSpPr txBox="1"/>
          <p:nvPr/>
        </p:nvSpPr>
        <p:spPr>
          <a:xfrm>
            <a:off x="1067461" y="1828427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7. 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4418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20" grpId="0"/>
      <p:bldP spid="121" grpId="0"/>
      <p:bldP spid="122" grpId="0"/>
      <p:bldP spid="123" grpId="0"/>
      <p:bldP spid="124" grpId="0"/>
      <p:bldP spid="125" grpId="0"/>
      <p:bldP spid="1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02B8E-6191-3050-FF12-CE47A0760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EC0419D7-44E6-9000-9014-FFBAB29CB989}"/>
              </a:ext>
            </a:extLst>
          </p:cNvPr>
          <p:cNvSpPr/>
          <p:nvPr/>
        </p:nvSpPr>
        <p:spPr>
          <a:xfrm>
            <a:off x="8857158" y="5452946"/>
            <a:ext cx="3187595" cy="691376"/>
          </a:xfrm>
          <a:prstGeom prst="roundRect">
            <a:avLst/>
          </a:prstGeom>
          <a:solidFill>
            <a:srgbClr val="0070C0">
              <a:alpha val="107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Rectángulo redondeado 11">
            <a:extLst>
              <a:ext uri="{FF2B5EF4-FFF2-40B4-BE49-F238E27FC236}">
                <a16:creationId xmlns:a16="http://schemas.microsoft.com/office/drawing/2014/main" id="{F33DF86C-A9EE-2562-3547-37EB83310C4E}"/>
              </a:ext>
            </a:extLst>
          </p:cNvPr>
          <p:cNvSpPr/>
          <p:nvPr/>
        </p:nvSpPr>
        <p:spPr>
          <a:xfrm>
            <a:off x="4512827" y="1942531"/>
            <a:ext cx="3679195" cy="1624438"/>
          </a:xfrm>
          <a:prstGeom prst="roundRect">
            <a:avLst/>
          </a:prstGeom>
          <a:solidFill>
            <a:srgbClr val="FF0000">
              <a:alpha val="107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Forma libre 4">
            <a:extLst>
              <a:ext uri="{FF2B5EF4-FFF2-40B4-BE49-F238E27FC236}">
                <a16:creationId xmlns:a16="http://schemas.microsoft.com/office/drawing/2014/main" id="{7E207DD3-9D3D-D9F2-574D-A3DE3E4DE6CA}"/>
              </a:ext>
            </a:extLst>
          </p:cNvPr>
          <p:cNvSpPr/>
          <p:nvPr/>
        </p:nvSpPr>
        <p:spPr>
          <a:xfrm>
            <a:off x="2260579" y="4958499"/>
            <a:ext cx="6513922" cy="1319753"/>
          </a:xfrm>
          <a:custGeom>
            <a:avLst/>
            <a:gdLst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73377 h 1319753"/>
              <a:gd name="csX35" fmla="*/ 2413262 w 6513922"/>
              <a:gd name="csY35" fmla="*/ 329938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73377 h 1319753"/>
              <a:gd name="csX35" fmla="*/ 2418428 w 6513922"/>
              <a:gd name="csY35" fmla="*/ 278277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  <a:gd name="csX0" fmla="*/ 5967167 w 6513922"/>
              <a:gd name="csY0" fmla="*/ 1300899 h 1319753"/>
              <a:gd name="csX1" fmla="*/ 6155703 w 6513922"/>
              <a:gd name="csY1" fmla="*/ 1140643 h 1319753"/>
              <a:gd name="csX2" fmla="*/ 6193410 w 6513922"/>
              <a:gd name="csY2" fmla="*/ 1036948 h 1319753"/>
              <a:gd name="csX3" fmla="*/ 6259398 w 6513922"/>
              <a:gd name="csY3" fmla="*/ 923827 h 1319753"/>
              <a:gd name="csX4" fmla="*/ 6391373 w 6513922"/>
              <a:gd name="csY4" fmla="*/ 801278 h 1319753"/>
              <a:gd name="csX5" fmla="*/ 6400800 w 6513922"/>
              <a:gd name="csY5" fmla="*/ 659876 h 1319753"/>
              <a:gd name="csX6" fmla="*/ 6410227 w 6513922"/>
              <a:gd name="csY6" fmla="*/ 546755 h 1319753"/>
              <a:gd name="csX7" fmla="*/ 6457361 w 6513922"/>
              <a:gd name="csY7" fmla="*/ 433633 h 1319753"/>
              <a:gd name="csX8" fmla="*/ 6466788 w 6513922"/>
              <a:gd name="csY8" fmla="*/ 377072 h 1319753"/>
              <a:gd name="csX9" fmla="*/ 6513922 w 6513922"/>
              <a:gd name="csY9" fmla="*/ 263950 h 1319753"/>
              <a:gd name="csX10" fmla="*/ 6476214 w 6513922"/>
              <a:gd name="csY10" fmla="*/ 263950 h 1319753"/>
              <a:gd name="csX11" fmla="*/ 6231118 w 6513922"/>
              <a:gd name="csY11" fmla="*/ 273377 h 1319753"/>
              <a:gd name="csX12" fmla="*/ 6014301 w 6513922"/>
              <a:gd name="csY12" fmla="*/ 254524 h 1319753"/>
              <a:gd name="csX13" fmla="*/ 5910606 w 6513922"/>
              <a:gd name="csY13" fmla="*/ 254524 h 1319753"/>
              <a:gd name="csX14" fmla="*/ 5806911 w 6513922"/>
              <a:gd name="csY14" fmla="*/ 179109 h 1319753"/>
              <a:gd name="csX15" fmla="*/ 5740924 w 6513922"/>
              <a:gd name="csY15" fmla="*/ 65988 h 1319753"/>
              <a:gd name="csX16" fmla="*/ 5665509 w 6513922"/>
              <a:gd name="csY16" fmla="*/ 0 h 1319753"/>
              <a:gd name="csX17" fmla="*/ 5542961 w 6513922"/>
              <a:gd name="csY17" fmla="*/ 37707 h 1319753"/>
              <a:gd name="csX18" fmla="*/ 5495827 w 6513922"/>
              <a:gd name="csY18" fmla="*/ 94268 h 1319753"/>
              <a:gd name="csX19" fmla="*/ 5363852 w 6513922"/>
              <a:gd name="csY19" fmla="*/ 94268 h 1319753"/>
              <a:gd name="csX20" fmla="*/ 5279010 w 6513922"/>
              <a:gd name="csY20" fmla="*/ 150829 h 1319753"/>
              <a:gd name="csX21" fmla="*/ 5175315 w 6513922"/>
              <a:gd name="csY21" fmla="*/ 179109 h 1319753"/>
              <a:gd name="csX22" fmla="*/ 5052767 w 6513922"/>
              <a:gd name="csY22" fmla="*/ 216816 h 1319753"/>
              <a:gd name="csX23" fmla="*/ 4458878 w 6513922"/>
              <a:gd name="csY23" fmla="*/ 131975 h 1319753"/>
              <a:gd name="csX24" fmla="*/ 4204355 w 6513922"/>
              <a:gd name="csY24" fmla="*/ 103695 h 1319753"/>
              <a:gd name="csX25" fmla="*/ 3893270 w 6513922"/>
              <a:gd name="csY25" fmla="*/ 113122 h 1319753"/>
              <a:gd name="csX26" fmla="*/ 3648173 w 6513922"/>
              <a:gd name="csY26" fmla="*/ 103695 h 1319753"/>
              <a:gd name="csX27" fmla="*/ 3450210 w 6513922"/>
              <a:gd name="csY27" fmla="*/ 65988 h 1319753"/>
              <a:gd name="csX28" fmla="*/ 3337089 w 6513922"/>
              <a:gd name="csY28" fmla="*/ 28280 h 1319753"/>
              <a:gd name="csX29" fmla="*/ 3148553 w 6513922"/>
              <a:gd name="csY29" fmla="*/ 84841 h 1319753"/>
              <a:gd name="csX30" fmla="*/ 2931736 w 6513922"/>
              <a:gd name="csY30" fmla="*/ 94268 h 1319753"/>
              <a:gd name="csX31" fmla="*/ 2790334 w 6513922"/>
              <a:gd name="csY31" fmla="*/ 94268 h 1319753"/>
              <a:gd name="csX32" fmla="*/ 2696066 w 6513922"/>
              <a:gd name="csY32" fmla="*/ 113122 h 1319753"/>
              <a:gd name="csX33" fmla="*/ 2677212 w 6513922"/>
              <a:gd name="csY33" fmla="*/ 197963 h 1319753"/>
              <a:gd name="csX34" fmla="*/ 2592371 w 6513922"/>
              <a:gd name="csY34" fmla="*/ 247546 h 1319753"/>
              <a:gd name="csX35" fmla="*/ 2418428 w 6513922"/>
              <a:gd name="csY35" fmla="*/ 278277 h 1319753"/>
              <a:gd name="csX36" fmla="*/ 2300140 w 6513922"/>
              <a:gd name="csY36" fmla="*/ 301658 h 1319753"/>
              <a:gd name="csX37" fmla="*/ 2262433 w 6513922"/>
              <a:gd name="csY37" fmla="*/ 405353 h 1319753"/>
              <a:gd name="csX38" fmla="*/ 2111604 w 6513922"/>
              <a:gd name="csY38" fmla="*/ 452487 h 1319753"/>
              <a:gd name="csX39" fmla="*/ 2064470 w 6513922"/>
              <a:gd name="csY39" fmla="*/ 499621 h 1319753"/>
              <a:gd name="csX40" fmla="*/ 1932495 w 6513922"/>
              <a:gd name="csY40" fmla="*/ 499621 h 1319753"/>
              <a:gd name="csX41" fmla="*/ 1847654 w 6513922"/>
              <a:gd name="csY41" fmla="*/ 452487 h 1319753"/>
              <a:gd name="csX42" fmla="*/ 1828800 w 6513922"/>
              <a:gd name="csY42" fmla="*/ 556181 h 1319753"/>
              <a:gd name="csX43" fmla="*/ 1772239 w 6513922"/>
              <a:gd name="csY43" fmla="*/ 650449 h 1319753"/>
              <a:gd name="csX44" fmla="*/ 1715678 w 6513922"/>
              <a:gd name="csY44" fmla="*/ 707010 h 1319753"/>
              <a:gd name="csX45" fmla="*/ 1527142 w 6513922"/>
              <a:gd name="csY45" fmla="*/ 772998 h 1319753"/>
              <a:gd name="csX46" fmla="*/ 1348033 w 6513922"/>
              <a:gd name="csY46" fmla="*/ 810705 h 1319753"/>
              <a:gd name="csX47" fmla="*/ 1263192 w 6513922"/>
              <a:gd name="csY47" fmla="*/ 1008668 h 1319753"/>
              <a:gd name="csX48" fmla="*/ 1234911 w 6513922"/>
              <a:gd name="csY48" fmla="*/ 1036948 h 1319753"/>
              <a:gd name="csX49" fmla="*/ 1093509 w 6513922"/>
              <a:gd name="csY49" fmla="*/ 1065229 h 1319753"/>
              <a:gd name="csX50" fmla="*/ 933254 w 6513922"/>
              <a:gd name="csY50" fmla="*/ 1140643 h 1319753"/>
              <a:gd name="csX51" fmla="*/ 829559 w 6513922"/>
              <a:gd name="csY51" fmla="*/ 1150070 h 1319753"/>
              <a:gd name="csX52" fmla="*/ 622169 w 6513922"/>
              <a:gd name="csY52" fmla="*/ 1150070 h 1319753"/>
              <a:gd name="csX53" fmla="*/ 480767 w 6513922"/>
              <a:gd name="csY53" fmla="*/ 1112363 h 1319753"/>
              <a:gd name="csX54" fmla="*/ 358219 w 6513922"/>
              <a:gd name="csY54" fmla="*/ 1084082 h 1319753"/>
              <a:gd name="csX55" fmla="*/ 311085 w 6513922"/>
              <a:gd name="csY55" fmla="*/ 1093509 h 1319753"/>
              <a:gd name="csX56" fmla="*/ 263951 w 6513922"/>
              <a:gd name="csY56" fmla="*/ 1168924 h 1319753"/>
              <a:gd name="csX57" fmla="*/ 150829 w 6513922"/>
              <a:gd name="csY57" fmla="*/ 1178350 h 1319753"/>
              <a:gd name="csX58" fmla="*/ 150829 w 6513922"/>
              <a:gd name="csY58" fmla="*/ 1178350 h 1319753"/>
              <a:gd name="csX59" fmla="*/ 37707 w 6513922"/>
              <a:gd name="csY59" fmla="*/ 1253765 h 1319753"/>
              <a:gd name="csX60" fmla="*/ 0 w 6513922"/>
              <a:gd name="csY60" fmla="*/ 1291472 h 1319753"/>
              <a:gd name="csX61" fmla="*/ 6014301 w 6513922"/>
              <a:gd name="csY61" fmla="*/ 1319753 h 1319753"/>
              <a:gd name="csX62" fmla="*/ 5967167 w 6513922"/>
              <a:gd name="csY62" fmla="*/ 1300899 h 13197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</a:cxnLst>
            <a:rect l="l" t="t" r="r" b="b"/>
            <a:pathLst>
              <a:path w="6513922" h="1319753">
                <a:moveTo>
                  <a:pt x="5967167" y="1300899"/>
                </a:moveTo>
                <a:lnTo>
                  <a:pt x="6155703" y="1140643"/>
                </a:lnTo>
                <a:lnTo>
                  <a:pt x="6193410" y="1036948"/>
                </a:lnTo>
                <a:lnTo>
                  <a:pt x="6259398" y="923827"/>
                </a:lnTo>
                <a:lnTo>
                  <a:pt x="6391373" y="801278"/>
                </a:lnTo>
                <a:lnTo>
                  <a:pt x="6400800" y="659876"/>
                </a:lnTo>
                <a:lnTo>
                  <a:pt x="6410227" y="546755"/>
                </a:lnTo>
                <a:lnTo>
                  <a:pt x="6457361" y="433633"/>
                </a:lnTo>
                <a:lnTo>
                  <a:pt x="6466788" y="377072"/>
                </a:lnTo>
                <a:lnTo>
                  <a:pt x="6513922" y="263950"/>
                </a:lnTo>
                <a:lnTo>
                  <a:pt x="6476214" y="263950"/>
                </a:lnTo>
                <a:lnTo>
                  <a:pt x="6231118" y="273377"/>
                </a:lnTo>
                <a:lnTo>
                  <a:pt x="6014301" y="254524"/>
                </a:lnTo>
                <a:lnTo>
                  <a:pt x="5910606" y="254524"/>
                </a:lnTo>
                <a:lnTo>
                  <a:pt x="5806911" y="179109"/>
                </a:lnTo>
                <a:lnTo>
                  <a:pt x="5740924" y="65988"/>
                </a:lnTo>
                <a:lnTo>
                  <a:pt x="5665509" y="0"/>
                </a:lnTo>
                <a:lnTo>
                  <a:pt x="5542961" y="37707"/>
                </a:lnTo>
                <a:lnTo>
                  <a:pt x="5495827" y="94268"/>
                </a:lnTo>
                <a:lnTo>
                  <a:pt x="5363852" y="94268"/>
                </a:lnTo>
                <a:lnTo>
                  <a:pt x="5279010" y="150829"/>
                </a:lnTo>
                <a:lnTo>
                  <a:pt x="5175315" y="179109"/>
                </a:lnTo>
                <a:lnTo>
                  <a:pt x="5052767" y="216816"/>
                </a:lnTo>
                <a:lnTo>
                  <a:pt x="4458878" y="131975"/>
                </a:lnTo>
                <a:lnTo>
                  <a:pt x="4204355" y="103695"/>
                </a:lnTo>
                <a:lnTo>
                  <a:pt x="3893270" y="113122"/>
                </a:lnTo>
                <a:lnTo>
                  <a:pt x="3648173" y="103695"/>
                </a:lnTo>
                <a:lnTo>
                  <a:pt x="3450210" y="65988"/>
                </a:lnTo>
                <a:lnTo>
                  <a:pt x="3337089" y="28280"/>
                </a:lnTo>
                <a:lnTo>
                  <a:pt x="3148553" y="84841"/>
                </a:lnTo>
                <a:lnTo>
                  <a:pt x="2931736" y="94268"/>
                </a:lnTo>
                <a:lnTo>
                  <a:pt x="2790334" y="94268"/>
                </a:lnTo>
                <a:lnTo>
                  <a:pt x="2696066" y="113122"/>
                </a:lnTo>
                <a:lnTo>
                  <a:pt x="2677212" y="197963"/>
                </a:lnTo>
                <a:lnTo>
                  <a:pt x="2592371" y="247546"/>
                </a:lnTo>
                <a:lnTo>
                  <a:pt x="2418428" y="278277"/>
                </a:lnTo>
                <a:lnTo>
                  <a:pt x="2300140" y="301658"/>
                </a:lnTo>
                <a:lnTo>
                  <a:pt x="2262433" y="405353"/>
                </a:lnTo>
                <a:lnTo>
                  <a:pt x="2111604" y="452487"/>
                </a:lnTo>
                <a:lnTo>
                  <a:pt x="2064470" y="499621"/>
                </a:lnTo>
                <a:lnTo>
                  <a:pt x="1932495" y="499621"/>
                </a:lnTo>
                <a:lnTo>
                  <a:pt x="1847654" y="452487"/>
                </a:lnTo>
                <a:lnTo>
                  <a:pt x="1828800" y="556181"/>
                </a:lnTo>
                <a:lnTo>
                  <a:pt x="1772239" y="650449"/>
                </a:lnTo>
                <a:lnTo>
                  <a:pt x="1715678" y="707010"/>
                </a:lnTo>
                <a:lnTo>
                  <a:pt x="1527142" y="772998"/>
                </a:lnTo>
                <a:lnTo>
                  <a:pt x="1348033" y="810705"/>
                </a:lnTo>
                <a:lnTo>
                  <a:pt x="1263192" y="1008668"/>
                </a:lnTo>
                <a:lnTo>
                  <a:pt x="1234911" y="1036948"/>
                </a:lnTo>
                <a:lnTo>
                  <a:pt x="1093509" y="1065229"/>
                </a:lnTo>
                <a:lnTo>
                  <a:pt x="933254" y="1140643"/>
                </a:lnTo>
                <a:lnTo>
                  <a:pt x="829559" y="1150070"/>
                </a:lnTo>
                <a:lnTo>
                  <a:pt x="622169" y="1150070"/>
                </a:lnTo>
                <a:lnTo>
                  <a:pt x="480767" y="1112363"/>
                </a:lnTo>
                <a:lnTo>
                  <a:pt x="358219" y="1084082"/>
                </a:lnTo>
                <a:lnTo>
                  <a:pt x="311085" y="1093509"/>
                </a:lnTo>
                <a:lnTo>
                  <a:pt x="263951" y="1168924"/>
                </a:lnTo>
                <a:lnTo>
                  <a:pt x="150829" y="1178350"/>
                </a:lnTo>
                <a:lnTo>
                  <a:pt x="150829" y="1178350"/>
                </a:lnTo>
                <a:lnTo>
                  <a:pt x="37707" y="1253765"/>
                </a:lnTo>
                <a:lnTo>
                  <a:pt x="0" y="1291472"/>
                </a:lnTo>
                <a:lnTo>
                  <a:pt x="6014301" y="1319753"/>
                </a:lnTo>
                <a:lnTo>
                  <a:pt x="5967167" y="1300899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A1754055-1377-1285-515F-641CC5DE58AC}"/>
              </a:ext>
            </a:extLst>
          </p:cNvPr>
          <p:cNvSpPr/>
          <p:nvPr/>
        </p:nvSpPr>
        <p:spPr>
          <a:xfrm>
            <a:off x="3934394" y="5615552"/>
            <a:ext cx="87825" cy="929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orma libre 6">
            <a:extLst>
              <a:ext uri="{FF2B5EF4-FFF2-40B4-BE49-F238E27FC236}">
                <a16:creationId xmlns:a16="http://schemas.microsoft.com/office/drawing/2014/main" id="{AB63E79D-1001-FD49-8B42-DEEEA1776A32}"/>
              </a:ext>
            </a:extLst>
          </p:cNvPr>
          <p:cNvSpPr/>
          <p:nvPr/>
        </p:nvSpPr>
        <p:spPr>
          <a:xfrm>
            <a:off x="1126371" y="2294792"/>
            <a:ext cx="2813191" cy="3325927"/>
          </a:xfrm>
          <a:custGeom>
            <a:avLst/>
            <a:gdLst>
              <a:gd name="csX0" fmla="*/ 2813191 w 2813191"/>
              <a:gd name="csY0" fmla="*/ 3325927 h 3325927"/>
              <a:gd name="csX1" fmla="*/ 2544554 w 2813191"/>
              <a:gd name="csY1" fmla="*/ 3067622 h 3325927"/>
              <a:gd name="csX2" fmla="*/ 1862628 w 2813191"/>
              <a:gd name="csY2" fmla="*/ 2891974 h 3325927"/>
              <a:gd name="csX3" fmla="*/ 1402845 w 2813191"/>
              <a:gd name="csY3" fmla="*/ 2359866 h 3325927"/>
              <a:gd name="csX4" fmla="*/ 1387347 w 2813191"/>
              <a:gd name="csY4" fmla="*/ 2122225 h 3325927"/>
              <a:gd name="csX5" fmla="*/ 235306 w 2813191"/>
              <a:gd name="csY5" fmla="*/ 1491961 h 3325927"/>
              <a:gd name="csX6" fmla="*/ 184639 w 2813191"/>
              <a:gd name="csY6" fmla="*/ 923193 h 3325927"/>
              <a:gd name="csX7" fmla="*/ 0 w 2813191"/>
              <a:gd name="csY7" fmla="*/ 703385 h 3325927"/>
              <a:gd name="csX8" fmla="*/ 26377 w 2813191"/>
              <a:gd name="csY8" fmla="*/ 316523 h 3325927"/>
              <a:gd name="csX9" fmla="*/ 175846 w 2813191"/>
              <a:gd name="csY9" fmla="*/ 0 h 33259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2813191" h="3325927">
                <a:moveTo>
                  <a:pt x="2813191" y="3325927"/>
                </a:moveTo>
                <a:lnTo>
                  <a:pt x="2544554" y="3067622"/>
                </a:lnTo>
                <a:lnTo>
                  <a:pt x="1862628" y="2891974"/>
                </a:lnTo>
                <a:lnTo>
                  <a:pt x="1402845" y="2359866"/>
                </a:lnTo>
                <a:lnTo>
                  <a:pt x="1387347" y="2122225"/>
                </a:lnTo>
                <a:lnTo>
                  <a:pt x="235306" y="1491961"/>
                </a:lnTo>
                <a:lnTo>
                  <a:pt x="184639" y="923193"/>
                </a:lnTo>
                <a:lnTo>
                  <a:pt x="0" y="703385"/>
                </a:lnTo>
                <a:lnTo>
                  <a:pt x="26377" y="316523"/>
                </a:lnTo>
                <a:lnTo>
                  <a:pt x="175846" y="0"/>
                </a:lnTo>
              </a:path>
            </a:pathLst>
          </a:custGeom>
          <a:noFill/>
          <a:ln w="38100">
            <a:solidFill>
              <a:srgbClr val="0432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B78C4CB-046D-828C-090F-BF979B56BE4A}"/>
              </a:ext>
            </a:extLst>
          </p:cNvPr>
          <p:cNvSpPr txBox="1"/>
          <p:nvPr/>
        </p:nvSpPr>
        <p:spPr>
          <a:xfrm>
            <a:off x="3412193" y="5400437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/>
              <a:t>P.B.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17D64EC-11A9-91F0-A631-05FA149DAB9F}"/>
              </a:ext>
            </a:extLst>
          </p:cNvPr>
          <p:cNvSpPr txBox="1"/>
          <p:nvPr/>
        </p:nvSpPr>
        <p:spPr>
          <a:xfrm>
            <a:off x="3259209" y="5531242"/>
            <a:ext cx="6751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Chapala</a:t>
            </a:r>
          </a:p>
        </p:txBody>
      </p:sp>
      <p:sp>
        <p:nvSpPr>
          <p:cNvPr id="16" name="Forma libre 15">
            <a:extLst>
              <a:ext uri="{FF2B5EF4-FFF2-40B4-BE49-F238E27FC236}">
                <a16:creationId xmlns:a16="http://schemas.microsoft.com/office/drawing/2014/main" id="{CC07F781-07F9-DFB0-6A04-FB31F8A25E57}"/>
              </a:ext>
            </a:extLst>
          </p:cNvPr>
          <p:cNvSpPr/>
          <p:nvPr/>
        </p:nvSpPr>
        <p:spPr>
          <a:xfrm>
            <a:off x="760392" y="157163"/>
            <a:ext cx="7250149" cy="4796733"/>
          </a:xfrm>
          <a:custGeom>
            <a:avLst/>
            <a:gdLst>
              <a:gd name="csX0" fmla="*/ 7147952 w 7250149"/>
              <a:gd name="csY0" fmla="*/ 4796733 h 4796733"/>
              <a:gd name="csX1" fmla="*/ 7137194 w 7250149"/>
              <a:gd name="csY1" fmla="*/ 4705293 h 4796733"/>
              <a:gd name="csX2" fmla="*/ 7158709 w 7250149"/>
              <a:gd name="csY2" fmla="*/ 4656884 h 4796733"/>
              <a:gd name="csX3" fmla="*/ 7153331 w 7250149"/>
              <a:gd name="csY3" fmla="*/ 4597717 h 4796733"/>
              <a:gd name="csX4" fmla="*/ 7234013 w 7250149"/>
              <a:gd name="csY4" fmla="*/ 4527792 h 4796733"/>
              <a:gd name="csX5" fmla="*/ 7250149 w 7250149"/>
              <a:gd name="csY5" fmla="*/ 4484762 h 4796733"/>
              <a:gd name="csX6" fmla="*/ 7228634 w 7250149"/>
              <a:gd name="csY6" fmla="*/ 4463246 h 4796733"/>
              <a:gd name="csX7" fmla="*/ 7158709 w 7250149"/>
              <a:gd name="csY7" fmla="*/ 4420216 h 4796733"/>
              <a:gd name="csX8" fmla="*/ 7099542 w 7250149"/>
              <a:gd name="csY8" fmla="*/ 4366428 h 4796733"/>
              <a:gd name="csX9" fmla="*/ 7034996 w 7250149"/>
              <a:gd name="csY9" fmla="*/ 4237336 h 4796733"/>
              <a:gd name="csX10" fmla="*/ 7008102 w 7250149"/>
              <a:gd name="csY10" fmla="*/ 4156653 h 4796733"/>
              <a:gd name="csX11" fmla="*/ 6905905 w 7250149"/>
              <a:gd name="csY11" fmla="*/ 4065213 h 4796733"/>
              <a:gd name="csX12" fmla="*/ 6701509 w 7250149"/>
              <a:gd name="csY12" fmla="*/ 4027562 h 4796733"/>
              <a:gd name="csX13" fmla="*/ 6577796 w 7250149"/>
              <a:gd name="csY13" fmla="*/ 3973773 h 4796733"/>
              <a:gd name="csX14" fmla="*/ 6491735 w 7250149"/>
              <a:gd name="csY14" fmla="*/ 3973773 h 4796733"/>
              <a:gd name="csX15" fmla="*/ 6394916 w 7250149"/>
              <a:gd name="csY15" fmla="*/ 3989910 h 4796733"/>
              <a:gd name="csX16" fmla="*/ 6276582 w 7250149"/>
              <a:gd name="csY16" fmla="*/ 3963016 h 4796733"/>
              <a:gd name="csX17" fmla="*/ 6201279 w 7250149"/>
              <a:gd name="csY17" fmla="*/ 4022183 h 4796733"/>
              <a:gd name="csX18" fmla="*/ 6061429 w 7250149"/>
              <a:gd name="csY18" fmla="*/ 4054456 h 4796733"/>
              <a:gd name="csX19" fmla="*/ 5948474 w 7250149"/>
              <a:gd name="csY19" fmla="*/ 4054456 h 4796733"/>
              <a:gd name="csX20" fmla="*/ 5883928 w 7250149"/>
              <a:gd name="csY20" fmla="*/ 4140517 h 4796733"/>
              <a:gd name="csX21" fmla="*/ 5803246 w 7250149"/>
              <a:gd name="csY21" fmla="*/ 4178169 h 4796733"/>
              <a:gd name="csX22" fmla="*/ 5539683 w 7250149"/>
              <a:gd name="csY22" fmla="*/ 4162032 h 4796733"/>
              <a:gd name="csX23" fmla="*/ 5415971 w 7250149"/>
              <a:gd name="csY23" fmla="*/ 4162032 h 4796733"/>
              <a:gd name="csX24" fmla="*/ 5292258 w 7250149"/>
              <a:gd name="csY24" fmla="*/ 4135138 h 4796733"/>
              <a:gd name="csX25" fmla="*/ 5238469 w 7250149"/>
              <a:gd name="csY25" fmla="*/ 4102865 h 4796733"/>
              <a:gd name="csX26" fmla="*/ 5130893 w 7250149"/>
              <a:gd name="csY26" fmla="*/ 4081350 h 4796733"/>
              <a:gd name="csX27" fmla="*/ 5039453 w 7250149"/>
              <a:gd name="csY27" fmla="*/ 4006046 h 4796733"/>
              <a:gd name="csX28" fmla="*/ 4835058 w 7250149"/>
              <a:gd name="csY28" fmla="*/ 4022183 h 4796733"/>
              <a:gd name="csX29" fmla="*/ 4646799 w 7250149"/>
              <a:gd name="csY29" fmla="*/ 4049077 h 4796733"/>
              <a:gd name="csX30" fmla="*/ 4490813 w 7250149"/>
              <a:gd name="csY30" fmla="*/ 3979152 h 4796733"/>
              <a:gd name="csX31" fmla="*/ 4388615 w 7250149"/>
              <a:gd name="csY31" fmla="*/ 3963016 h 4796733"/>
              <a:gd name="csX32" fmla="*/ 4281039 w 7250149"/>
              <a:gd name="csY32" fmla="*/ 3984531 h 4796733"/>
              <a:gd name="csX33" fmla="*/ 4243387 w 7250149"/>
              <a:gd name="csY33" fmla="*/ 4016804 h 4796733"/>
              <a:gd name="csX34" fmla="*/ 4108916 w 7250149"/>
              <a:gd name="csY34" fmla="*/ 4049077 h 4796733"/>
              <a:gd name="csX35" fmla="*/ 3909900 w 7250149"/>
              <a:gd name="csY35" fmla="*/ 4183548 h 4796733"/>
              <a:gd name="csX36" fmla="*/ 3791566 w 7250149"/>
              <a:gd name="csY36" fmla="*/ 4269609 h 4796733"/>
              <a:gd name="csX37" fmla="*/ 3727020 w 7250149"/>
              <a:gd name="csY37" fmla="*/ 4285745 h 4796733"/>
              <a:gd name="csX38" fmla="*/ 3436143 w 7250149"/>
              <a:gd name="csY38" fmla="*/ 4300537 h 4796733"/>
              <a:gd name="csX39" fmla="*/ 3200400 w 7250149"/>
              <a:gd name="csY39" fmla="*/ 4200525 h 4796733"/>
              <a:gd name="csX40" fmla="*/ 3064668 w 7250149"/>
              <a:gd name="csY40" fmla="*/ 4057650 h 4796733"/>
              <a:gd name="csX41" fmla="*/ 2921793 w 7250149"/>
              <a:gd name="csY41" fmla="*/ 3893343 h 4796733"/>
              <a:gd name="csX42" fmla="*/ 2760816 w 7250149"/>
              <a:gd name="csY42" fmla="*/ 3828911 h 4796733"/>
              <a:gd name="csX43" fmla="*/ 2636529 w 7250149"/>
              <a:gd name="csY43" fmla="*/ 3837788 h 4796733"/>
              <a:gd name="csX44" fmla="*/ 2432342 w 7250149"/>
              <a:gd name="csY44" fmla="*/ 3846666 h 4796733"/>
              <a:gd name="csX45" fmla="*/ 2325810 w 7250149"/>
              <a:gd name="csY45" fmla="*/ 3837788 h 4796733"/>
              <a:gd name="csX46" fmla="*/ 2272544 w 7250149"/>
              <a:gd name="csY46" fmla="*/ 3731256 h 4796733"/>
              <a:gd name="csX47" fmla="*/ 2245911 w 7250149"/>
              <a:gd name="csY47" fmla="*/ 3580336 h 4796733"/>
              <a:gd name="csX48" fmla="*/ 2245911 w 7250149"/>
              <a:gd name="csY48" fmla="*/ 3482682 h 4796733"/>
              <a:gd name="csX49" fmla="*/ 2334688 w 7250149"/>
              <a:gd name="csY49" fmla="*/ 3402783 h 4796733"/>
              <a:gd name="csX50" fmla="*/ 2414587 w 7250149"/>
              <a:gd name="csY50" fmla="*/ 3331761 h 4796733"/>
              <a:gd name="csX51" fmla="*/ 2521119 w 7250149"/>
              <a:gd name="csY51" fmla="*/ 3260740 h 4796733"/>
              <a:gd name="csX52" fmla="*/ 2592140 w 7250149"/>
              <a:gd name="csY52" fmla="*/ 3145330 h 4796733"/>
              <a:gd name="csX53" fmla="*/ 2592140 w 7250149"/>
              <a:gd name="csY53" fmla="*/ 2932266 h 4796733"/>
              <a:gd name="csX54" fmla="*/ 2592140 w 7250149"/>
              <a:gd name="csY54" fmla="*/ 2816856 h 4796733"/>
              <a:gd name="csX55" fmla="*/ 2654284 w 7250149"/>
              <a:gd name="csY55" fmla="*/ 2674814 h 4796733"/>
              <a:gd name="csX56" fmla="*/ 2698672 w 7250149"/>
              <a:gd name="csY56" fmla="*/ 2541649 h 4796733"/>
              <a:gd name="csX57" fmla="*/ 2707550 w 7250149"/>
              <a:gd name="csY57" fmla="*/ 2408484 h 4796733"/>
              <a:gd name="csX58" fmla="*/ 2663162 w 7250149"/>
              <a:gd name="csY58" fmla="*/ 2230930 h 4796733"/>
              <a:gd name="csX59" fmla="*/ 2645406 w 7250149"/>
              <a:gd name="csY59" fmla="*/ 2097765 h 4796733"/>
              <a:gd name="csX60" fmla="*/ 2627651 w 7250149"/>
              <a:gd name="csY60" fmla="*/ 2071132 h 4796733"/>
              <a:gd name="csX61" fmla="*/ 2627651 w 7250149"/>
              <a:gd name="csY61" fmla="*/ 2017866 h 4796733"/>
              <a:gd name="csX62" fmla="*/ 2636529 w 7250149"/>
              <a:gd name="csY62" fmla="*/ 1937967 h 4796733"/>
              <a:gd name="csX63" fmla="*/ 2601018 w 7250149"/>
              <a:gd name="csY63" fmla="*/ 1884701 h 4796733"/>
              <a:gd name="csX64" fmla="*/ 2458975 w 7250149"/>
              <a:gd name="csY64" fmla="*/ 1893579 h 4796733"/>
              <a:gd name="csX65" fmla="*/ 2308055 w 7250149"/>
              <a:gd name="csY65" fmla="*/ 1858068 h 4796733"/>
              <a:gd name="csX66" fmla="*/ 1615690 w 7250149"/>
              <a:gd name="csY66" fmla="*/ 2075898 h 4796733"/>
              <a:gd name="csX67" fmla="*/ 2125829 w 7250149"/>
              <a:gd name="csY67" fmla="*/ 1748639 h 4796733"/>
              <a:gd name="csX68" fmla="*/ 1865947 w 7250149"/>
              <a:gd name="csY68" fmla="*/ 1594635 h 4796733"/>
              <a:gd name="csX69" fmla="*/ 1875572 w 7250149"/>
              <a:gd name="csY69" fmla="*/ 1411755 h 4796733"/>
              <a:gd name="csX70" fmla="*/ 1490562 w 7250149"/>
              <a:gd name="csY70" fmla="*/ 1209624 h 4796733"/>
              <a:gd name="csX71" fmla="*/ 1240305 w 7250149"/>
              <a:gd name="csY71" fmla="*/ 1113372 h 4796733"/>
              <a:gd name="csX72" fmla="*/ 1057425 w 7250149"/>
              <a:gd name="csY72" fmla="*/ 1007494 h 4796733"/>
              <a:gd name="csX73" fmla="*/ 542925 w 7250149"/>
              <a:gd name="csY73" fmla="*/ 342900 h 4796733"/>
              <a:gd name="csX74" fmla="*/ 357187 w 7250149"/>
              <a:gd name="csY74" fmla="*/ 328612 h 4796733"/>
              <a:gd name="csX75" fmla="*/ 100012 w 7250149"/>
              <a:gd name="csY75" fmla="*/ 214312 h 4796733"/>
              <a:gd name="csX76" fmla="*/ 0 w 7250149"/>
              <a:gd name="csY76" fmla="*/ 0 h 4796733"/>
              <a:gd name="csX0" fmla="*/ 7147952 w 7250149"/>
              <a:gd name="csY0" fmla="*/ 4796733 h 4796733"/>
              <a:gd name="csX1" fmla="*/ 7137194 w 7250149"/>
              <a:gd name="csY1" fmla="*/ 4705293 h 4796733"/>
              <a:gd name="csX2" fmla="*/ 7158709 w 7250149"/>
              <a:gd name="csY2" fmla="*/ 4656884 h 4796733"/>
              <a:gd name="csX3" fmla="*/ 7153331 w 7250149"/>
              <a:gd name="csY3" fmla="*/ 4597717 h 4796733"/>
              <a:gd name="csX4" fmla="*/ 7234013 w 7250149"/>
              <a:gd name="csY4" fmla="*/ 4527792 h 4796733"/>
              <a:gd name="csX5" fmla="*/ 7250149 w 7250149"/>
              <a:gd name="csY5" fmla="*/ 4484762 h 4796733"/>
              <a:gd name="csX6" fmla="*/ 7228634 w 7250149"/>
              <a:gd name="csY6" fmla="*/ 4463246 h 4796733"/>
              <a:gd name="csX7" fmla="*/ 7158709 w 7250149"/>
              <a:gd name="csY7" fmla="*/ 4420216 h 4796733"/>
              <a:gd name="csX8" fmla="*/ 7099542 w 7250149"/>
              <a:gd name="csY8" fmla="*/ 4366428 h 4796733"/>
              <a:gd name="csX9" fmla="*/ 7034996 w 7250149"/>
              <a:gd name="csY9" fmla="*/ 4237336 h 4796733"/>
              <a:gd name="csX10" fmla="*/ 7008102 w 7250149"/>
              <a:gd name="csY10" fmla="*/ 4156653 h 4796733"/>
              <a:gd name="csX11" fmla="*/ 6905905 w 7250149"/>
              <a:gd name="csY11" fmla="*/ 4065213 h 4796733"/>
              <a:gd name="csX12" fmla="*/ 6701509 w 7250149"/>
              <a:gd name="csY12" fmla="*/ 4027562 h 4796733"/>
              <a:gd name="csX13" fmla="*/ 6577796 w 7250149"/>
              <a:gd name="csY13" fmla="*/ 3973773 h 4796733"/>
              <a:gd name="csX14" fmla="*/ 6491735 w 7250149"/>
              <a:gd name="csY14" fmla="*/ 3973773 h 4796733"/>
              <a:gd name="csX15" fmla="*/ 6394916 w 7250149"/>
              <a:gd name="csY15" fmla="*/ 3989910 h 4796733"/>
              <a:gd name="csX16" fmla="*/ 6276582 w 7250149"/>
              <a:gd name="csY16" fmla="*/ 3963016 h 4796733"/>
              <a:gd name="csX17" fmla="*/ 6201279 w 7250149"/>
              <a:gd name="csY17" fmla="*/ 4022183 h 4796733"/>
              <a:gd name="csX18" fmla="*/ 6061429 w 7250149"/>
              <a:gd name="csY18" fmla="*/ 4054456 h 4796733"/>
              <a:gd name="csX19" fmla="*/ 5948474 w 7250149"/>
              <a:gd name="csY19" fmla="*/ 4054456 h 4796733"/>
              <a:gd name="csX20" fmla="*/ 5883928 w 7250149"/>
              <a:gd name="csY20" fmla="*/ 4140517 h 4796733"/>
              <a:gd name="csX21" fmla="*/ 5803246 w 7250149"/>
              <a:gd name="csY21" fmla="*/ 4178169 h 4796733"/>
              <a:gd name="csX22" fmla="*/ 5539683 w 7250149"/>
              <a:gd name="csY22" fmla="*/ 4162032 h 4796733"/>
              <a:gd name="csX23" fmla="*/ 5415971 w 7250149"/>
              <a:gd name="csY23" fmla="*/ 4162032 h 4796733"/>
              <a:gd name="csX24" fmla="*/ 5292258 w 7250149"/>
              <a:gd name="csY24" fmla="*/ 4135138 h 4796733"/>
              <a:gd name="csX25" fmla="*/ 5238469 w 7250149"/>
              <a:gd name="csY25" fmla="*/ 4102865 h 4796733"/>
              <a:gd name="csX26" fmla="*/ 5130893 w 7250149"/>
              <a:gd name="csY26" fmla="*/ 4081350 h 4796733"/>
              <a:gd name="csX27" fmla="*/ 5039453 w 7250149"/>
              <a:gd name="csY27" fmla="*/ 4006046 h 4796733"/>
              <a:gd name="csX28" fmla="*/ 4835058 w 7250149"/>
              <a:gd name="csY28" fmla="*/ 4022183 h 4796733"/>
              <a:gd name="csX29" fmla="*/ 4646799 w 7250149"/>
              <a:gd name="csY29" fmla="*/ 4049077 h 4796733"/>
              <a:gd name="csX30" fmla="*/ 4490813 w 7250149"/>
              <a:gd name="csY30" fmla="*/ 3979152 h 4796733"/>
              <a:gd name="csX31" fmla="*/ 4388615 w 7250149"/>
              <a:gd name="csY31" fmla="*/ 3963016 h 4796733"/>
              <a:gd name="csX32" fmla="*/ 4281039 w 7250149"/>
              <a:gd name="csY32" fmla="*/ 3984531 h 4796733"/>
              <a:gd name="csX33" fmla="*/ 4243387 w 7250149"/>
              <a:gd name="csY33" fmla="*/ 4016804 h 4796733"/>
              <a:gd name="csX34" fmla="*/ 4108916 w 7250149"/>
              <a:gd name="csY34" fmla="*/ 4049077 h 4796733"/>
              <a:gd name="csX35" fmla="*/ 3909900 w 7250149"/>
              <a:gd name="csY35" fmla="*/ 4183548 h 4796733"/>
              <a:gd name="csX36" fmla="*/ 3791566 w 7250149"/>
              <a:gd name="csY36" fmla="*/ 4269609 h 4796733"/>
              <a:gd name="csX37" fmla="*/ 3727020 w 7250149"/>
              <a:gd name="csY37" fmla="*/ 4285745 h 4796733"/>
              <a:gd name="csX38" fmla="*/ 3436143 w 7250149"/>
              <a:gd name="csY38" fmla="*/ 4300537 h 4796733"/>
              <a:gd name="csX39" fmla="*/ 3200400 w 7250149"/>
              <a:gd name="csY39" fmla="*/ 4200525 h 4796733"/>
              <a:gd name="csX40" fmla="*/ 3064668 w 7250149"/>
              <a:gd name="csY40" fmla="*/ 4057650 h 4796733"/>
              <a:gd name="csX41" fmla="*/ 2921793 w 7250149"/>
              <a:gd name="csY41" fmla="*/ 3893343 h 4796733"/>
              <a:gd name="csX42" fmla="*/ 2760816 w 7250149"/>
              <a:gd name="csY42" fmla="*/ 3828911 h 4796733"/>
              <a:gd name="csX43" fmla="*/ 2636529 w 7250149"/>
              <a:gd name="csY43" fmla="*/ 3837788 h 4796733"/>
              <a:gd name="csX44" fmla="*/ 2432342 w 7250149"/>
              <a:gd name="csY44" fmla="*/ 3846666 h 4796733"/>
              <a:gd name="csX45" fmla="*/ 2325810 w 7250149"/>
              <a:gd name="csY45" fmla="*/ 3837788 h 4796733"/>
              <a:gd name="csX46" fmla="*/ 2272544 w 7250149"/>
              <a:gd name="csY46" fmla="*/ 3731256 h 4796733"/>
              <a:gd name="csX47" fmla="*/ 2245911 w 7250149"/>
              <a:gd name="csY47" fmla="*/ 3580336 h 4796733"/>
              <a:gd name="csX48" fmla="*/ 2245911 w 7250149"/>
              <a:gd name="csY48" fmla="*/ 3482682 h 4796733"/>
              <a:gd name="csX49" fmla="*/ 2334688 w 7250149"/>
              <a:gd name="csY49" fmla="*/ 3402783 h 4796733"/>
              <a:gd name="csX50" fmla="*/ 2414587 w 7250149"/>
              <a:gd name="csY50" fmla="*/ 3331761 h 4796733"/>
              <a:gd name="csX51" fmla="*/ 2521119 w 7250149"/>
              <a:gd name="csY51" fmla="*/ 3260740 h 4796733"/>
              <a:gd name="csX52" fmla="*/ 2592140 w 7250149"/>
              <a:gd name="csY52" fmla="*/ 3145330 h 4796733"/>
              <a:gd name="csX53" fmla="*/ 2592140 w 7250149"/>
              <a:gd name="csY53" fmla="*/ 2932266 h 4796733"/>
              <a:gd name="csX54" fmla="*/ 2592140 w 7250149"/>
              <a:gd name="csY54" fmla="*/ 2816856 h 4796733"/>
              <a:gd name="csX55" fmla="*/ 2654284 w 7250149"/>
              <a:gd name="csY55" fmla="*/ 2674814 h 4796733"/>
              <a:gd name="csX56" fmla="*/ 2698672 w 7250149"/>
              <a:gd name="csY56" fmla="*/ 2541649 h 4796733"/>
              <a:gd name="csX57" fmla="*/ 2707550 w 7250149"/>
              <a:gd name="csY57" fmla="*/ 2408484 h 4796733"/>
              <a:gd name="csX58" fmla="*/ 2663162 w 7250149"/>
              <a:gd name="csY58" fmla="*/ 2230930 h 4796733"/>
              <a:gd name="csX59" fmla="*/ 2645406 w 7250149"/>
              <a:gd name="csY59" fmla="*/ 2097765 h 4796733"/>
              <a:gd name="csX60" fmla="*/ 2627651 w 7250149"/>
              <a:gd name="csY60" fmla="*/ 2071132 h 4796733"/>
              <a:gd name="csX61" fmla="*/ 2627651 w 7250149"/>
              <a:gd name="csY61" fmla="*/ 2017866 h 4796733"/>
              <a:gd name="csX62" fmla="*/ 2636529 w 7250149"/>
              <a:gd name="csY62" fmla="*/ 1937967 h 4796733"/>
              <a:gd name="csX63" fmla="*/ 2601018 w 7250149"/>
              <a:gd name="csY63" fmla="*/ 1884701 h 4796733"/>
              <a:gd name="csX64" fmla="*/ 2458975 w 7250149"/>
              <a:gd name="csY64" fmla="*/ 1893579 h 4796733"/>
              <a:gd name="csX65" fmla="*/ 2308055 w 7250149"/>
              <a:gd name="csY65" fmla="*/ 1858068 h 4796733"/>
              <a:gd name="csX66" fmla="*/ 2125829 w 7250149"/>
              <a:gd name="csY66" fmla="*/ 1748639 h 4796733"/>
              <a:gd name="csX67" fmla="*/ 1865947 w 7250149"/>
              <a:gd name="csY67" fmla="*/ 1594635 h 4796733"/>
              <a:gd name="csX68" fmla="*/ 1875572 w 7250149"/>
              <a:gd name="csY68" fmla="*/ 1411755 h 4796733"/>
              <a:gd name="csX69" fmla="*/ 1490562 w 7250149"/>
              <a:gd name="csY69" fmla="*/ 1209624 h 4796733"/>
              <a:gd name="csX70" fmla="*/ 1240305 w 7250149"/>
              <a:gd name="csY70" fmla="*/ 1113372 h 4796733"/>
              <a:gd name="csX71" fmla="*/ 1057425 w 7250149"/>
              <a:gd name="csY71" fmla="*/ 1007494 h 4796733"/>
              <a:gd name="csX72" fmla="*/ 542925 w 7250149"/>
              <a:gd name="csY72" fmla="*/ 342900 h 4796733"/>
              <a:gd name="csX73" fmla="*/ 357187 w 7250149"/>
              <a:gd name="csY73" fmla="*/ 328612 h 4796733"/>
              <a:gd name="csX74" fmla="*/ 100012 w 7250149"/>
              <a:gd name="csY74" fmla="*/ 214312 h 4796733"/>
              <a:gd name="csX75" fmla="*/ 0 w 7250149"/>
              <a:gd name="csY75" fmla="*/ 0 h 479673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</a:cxnLst>
            <a:rect l="l" t="t" r="r" b="b"/>
            <a:pathLst>
              <a:path w="7250149" h="4796733">
                <a:moveTo>
                  <a:pt x="7147952" y="4796733"/>
                </a:moveTo>
                <a:lnTo>
                  <a:pt x="7137194" y="4705293"/>
                </a:lnTo>
                <a:lnTo>
                  <a:pt x="7158709" y="4656884"/>
                </a:lnTo>
                <a:lnTo>
                  <a:pt x="7153331" y="4597717"/>
                </a:lnTo>
                <a:lnTo>
                  <a:pt x="7234013" y="4527792"/>
                </a:lnTo>
                <a:lnTo>
                  <a:pt x="7250149" y="4484762"/>
                </a:lnTo>
                <a:lnTo>
                  <a:pt x="7228634" y="4463246"/>
                </a:lnTo>
                <a:lnTo>
                  <a:pt x="7158709" y="4420216"/>
                </a:lnTo>
                <a:lnTo>
                  <a:pt x="7099542" y="4366428"/>
                </a:lnTo>
                <a:lnTo>
                  <a:pt x="7034996" y="4237336"/>
                </a:lnTo>
                <a:lnTo>
                  <a:pt x="7008102" y="4156653"/>
                </a:lnTo>
                <a:lnTo>
                  <a:pt x="6905905" y="4065213"/>
                </a:lnTo>
                <a:lnTo>
                  <a:pt x="6701509" y="4027562"/>
                </a:lnTo>
                <a:lnTo>
                  <a:pt x="6577796" y="3973773"/>
                </a:lnTo>
                <a:lnTo>
                  <a:pt x="6491735" y="3973773"/>
                </a:lnTo>
                <a:lnTo>
                  <a:pt x="6394916" y="3989910"/>
                </a:lnTo>
                <a:lnTo>
                  <a:pt x="6276582" y="3963016"/>
                </a:lnTo>
                <a:lnTo>
                  <a:pt x="6201279" y="4022183"/>
                </a:lnTo>
                <a:lnTo>
                  <a:pt x="6061429" y="4054456"/>
                </a:lnTo>
                <a:lnTo>
                  <a:pt x="5948474" y="4054456"/>
                </a:lnTo>
                <a:lnTo>
                  <a:pt x="5883928" y="4140517"/>
                </a:lnTo>
                <a:lnTo>
                  <a:pt x="5803246" y="4178169"/>
                </a:lnTo>
                <a:lnTo>
                  <a:pt x="5539683" y="4162032"/>
                </a:lnTo>
                <a:lnTo>
                  <a:pt x="5415971" y="4162032"/>
                </a:lnTo>
                <a:lnTo>
                  <a:pt x="5292258" y="4135138"/>
                </a:lnTo>
                <a:lnTo>
                  <a:pt x="5238469" y="4102865"/>
                </a:lnTo>
                <a:lnTo>
                  <a:pt x="5130893" y="4081350"/>
                </a:lnTo>
                <a:lnTo>
                  <a:pt x="5039453" y="4006046"/>
                </a:lnTo>
                <a:lnTo>
                  <a:pt x="4835058" y="4022183"/>
                </a:lnTo>
                <a:lnTo>
                  <a:pt x="4646799" y="4049077"/>
                </a:lnTo>
                <a:lnTo>
                  <a:pt x="4490813" y="3979152"/>
                </a:lnTo>
                <a:lnTo>
                  <a:pt x="4388615" y="3963016"/>
                </a:lnTo>
                <a:lnTo>
                  <a:pt x="4281039" y="3984531"/>
                </a:lnTo>
                <a:lnTo>
                  <a:pt x="4243387" y="4016804"/>
                </a:lnTo>
                <a:lnTo>
                  <a:pt x="4108916" y="4049077"/>
                </a:lnTo>
                <a:lnTo>
                  <a:pt x="3909900" y="4183548"/>
                </a:lnTo>
                <a:lnTo>
                  <a:pt x="3791566" y="4269609"/>
                </a:lnTo>
                <a:lnTo>
                  <a:pt x="3727020" y="4285745"/>
                </a:lnTo>
                <a:lnTo>
                  <a:pt x="3436143" y="4300537"/>
                </a:lnTo>
                <a:lnTo>
                  <a:pt x="3200400" y="4200525"/>
                </a:lnTo>
                <a:lnTo>
                  <a:pt x="3064668" y="4057650"/>
                </a:lnTo>
                <a:lnTo>
                  <a:pt x="2921793" y="3893343"/>
                </a:lnTo>
                <a:lnTo>
                  <a:pt x="2760816" y="3828911"/>
                </a:lnTo>
                <a:lnTo>
                  <a:pt x="2636529" y="3837788"/>
                </a:lnTo>
                <a:lnTo>
                  <a:pt x="2432342" y="3846666"/>
                </a:lnTo>
                <a:lnTo>
                  <a:pt x="2325810" y="3837788"/>
                </a:lnTo>
                <a:lnTo>
                  <a:pt x="2272544" y="3731256"/>
                </a:lnTo>
                <a:lnTo>
                  <a:pt x="2245911" y="3580336"/>
                </a:lnTo>
                <a:lnTo>
                  <a:pt x="2245911" y="3482682"/>
                </a:lnTo>
                <a:lnTo>
                  <a:pt x="2334688" y="3402783"/>
                </a:lnTo>
                <a:lnTo>
                  <a:pt x="2414587" y="3331761"/>
                </a:lnTo>
                <a:lnTo>
                  <a:pt x="2521119" y="3260740"/>
                </a:lnTo>
                <a:lnTo>
                  <a:pt x="2592140" y="3145330"/>
                </a:lnTo>
                <a:lnTo>
                  <a:pt x="2592140" y="2932266"/>
                </a:lnTo>
                <a:lnTo>
                  <a:pt x="2592140" y="2816856"/>
                </a:lnTo>
                <a:lnTo>
                  <a:pt x="2654284" y="2674814"/>
                </a:lnTo>
                <a:lnTo>
                  <a:pt x="2698672" y="2541649"/>
                </a:lnTo>
                <a:lnTo>
                  <a:pt x="2707550" y="2408484"/>
                </a:lnTo>
                <a:lnTo>
                  <a:pt x="2663162" y="2230930"/>
                </a:lnTo>
                <a:lnTo>
                  <a:pt x="2645406" y="2097765"/>
                </a:lnTo>
                <a:lnTo>
                  <a:pt x="2627651" y="2071132"/>
                </a:lnTo>
                <a:lnTo>
                  <a:pt x="2627651" y="2017866"/>
                </a:lnTo>
                <a:lnTo>
                  <a:pt x="2636529" y="1937967"/>
                </a:lnTo>
                <a:lnTo>
                  <a:pt x="2601018" y="1884701"/>
                </a:lnTo>
                <a:lnTo>
                  <a:pt x="2458975" y="1893579"/>
                </a:lnTo>
                <a:lnTo>
                  <a:pt x="2308055" y="1858068"/>
                </a:lnTo>
                <a:lnTo>
                  <a:pt x="2125829" y="1748639"/>
                </a:lnTo>
                <a:lnTo>
                  <a:pt x="1865947" y="1594635"/>
                </a:lnTo>
                <a:lnTo>
                  <a:pt x="1875572" y="1411755"/>
                </a:lnTo>
                <a:lnTo>
                  <a:pt x="1490562" y="1209624"/>
                </a:lnTo>
                <a:lnTo>
                  <a:pt x="1240305" y="1113372"/>
                </a:lnTo>
                <a:lnTo>
                  <a:pt x="1057425" y="1007494"/>
                </a:lnTo>
                <a:lnTo>
                  <a:pt x="542925" y="342900"/>
                </a:lnTo>
                <a:lnTo>
                  <a:pt x="357187" y="328612"/>
                </a:lnTo>
                <a:lnTo>
                  <a:pt x="100012" y="214312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orma libre 16">
            <a:extLst>
              <a:ext uri="{FF2B5EF4-FFF2-40B4-BE49-F238E27FC236}">
                <a16:creationId xmlns:a16="http://schemas.microsoft.com/office/drawing/2014/main" id="{0D4F7DA7-1B04-ADDB-88AF-12F9BCA7C105}"/>
              </a:ext>
            </a:extLst>
          </p:cNvPr>
          <p:cNvSpPr/>
          <p:nvPr/>
        </p:nvSpPr>
        <p:spPr>
          <a:xfrm>
            <a:off x="5230758" y="1031132"/>
            <a:ext cx="888459" cy="428017"/>
          </a:xfrm>
          <a:custGeom>
            <a:avLst/>
            <a:gdLst>
              <a:gd name="csX0" fmla="*/ 0 w 888459"/>
              <a:gd name="csY0" fmla="*/ 155642 h 428017"/>
              <a:gd name="csX1" fmla="*/ 12970 w 888459"/>
              <a:gd name="csY1" fmla="*/ 259404 h 428017"/>
              <a:gd name="csX2" fmla="*/ 181583 w 888459"/>
              <a:gd name="csY2" fmla="*/ 252919 h 428017"/>
              <a:gd name="csX3" fmla="*/ 278859 w 888459"/>
              <a:gd name="csY3" fmla="*/ 265889 h 428017"/>
              <a:gd name="csX4" fmla="*/ 278859 w 888459"/>
              <a:gd name="csY4" fmla="*/ 324255 h 428017"/>
              <a:gd name="csX5" fmla="*/ 278859 w 888459"/>
              <a:gd name="csY5" fmla="*/ 389106 h 428017"/>
              <a:gd name="csX6" fmla="*/ 356681 w 888459"/>
              <a:gd name="csY6" fmla="*/ 317770 h 428017"/>
              <a:gd name="csX7" fmla="*/ 415047 w 888459"/>
              <a:gd name="csY7" fmla="*/ 369651 h 428017"/>
              <a:gd name="csX8" fmla="*/ 460442 w 888459"/>
              <a:gd name="csY8" fmla="*/ 337225 h 428017"/>
              <a:gd name="csX9" fmla="*/ 460442 w 888459"/>
              <a:gd name="csY9" fmla="*/ 272374 h 428017"/>
              <a:gd name="csX10" fmla="*/ 460442 w 888459"/>
              <a:gd name="csY10" fmla="*/ 272374 h 428017"/>
              <a:gd name="csX11" fmla="*/ 564204 w 888459"/>
              <a:gd name="csY11" fmla="*/ 324255 h 428017"/>
              <a:gd name="csX12" fmla="*/ 596630 w 888459"/>
              <a:gd name="csY12" fmla="*/ 428017 h 428017"/>
              <a:gd name="csX13" fmla="*/ 648510 w 888459"/>
              <a:gd name="csY13" fmla="*/ 389106 h 428017"/>
              <a:gd name="csX14" fmla="*/ 648510 w 888459"/>
              <a:gd name="csY14" fmla="*/ 389106 h 428017"/>
              <a:gd name="csX15" fmla="*/ 603115 w 888459"/>
              <a:gd name="csY15" fmla="*/ 252919 h 428017"/>
              <a:gd name="csX16" fmla="*/ 635540 w 888459"/>
              <a:gd name="csY16" fmla="*/ 220494 h 428017"/>
              <a:gd name="csX17" fmla="*/ 706876 w 888459"/>
              <a:gd name="csY17" fmla="*/ 214008 h 428017"/>
              <a:gd name="csX18" fmla="*/ 810638 w 888459"/>
              <a:gd name="csY18" fmla="*/ 207523 h 428017"/>
              <a:gd name="csX19" fmla="*/ 888459 w 888459"/>
              <a:gd name="csY19" fmla="*/ 168613 h 428017"/>
              <a:gd name="csX20" fmla="*/ 726332 w 888459"/>
              <a:gd name="csY20" fmla="*/ 168613 h 428017"/>
              <a:gd name="csX21" fmla="*/ 680936 w 888459"/>
              <a:gd name="csY21" fmla="*/ 129702 h 428017"/>
              <a:gd name="csX22" fmla="*/ 609600 w 888459"/>
              <a:gd name="csY22" fmla="*/ 136187 h 428017"/>
              <a:gd name="csX23" fmla="*/ 531778 w 888459"/>
              <a:gd name="csY23" fmla="*/ 38911 h 428017"/>
              <a:gd name="csX24" fmla="*/ 512323 w 888459"/>
              <a:gd name="csY24" fmla="*/ 19455 h 428017"/>
              <a:gd name="csX25" fmla="*/ 499353 w 888459"/>
              <a:gd name="csY25" fmla="*/ 58366 h 428017"/>
              <a:gd name="csX26" fmla="*/ 447472 w 888459"/>
              <a:gd name="csY26" fmla="*/ 12970 h 428017"/>
              <a:gd name="csX27" fmla="*/ 428017 w 888459"/>
              <a:gd name="csY27" fmla="*/ 51881 h 428017"/>
              <a:gd name="csX28" fmla="*/ 369651 w 888459"/>
              <a:gd name="csY28" fmla="*/ 0 h 428017"/>
              <a:gd name="csX29" fmla="*/ 317770 w 888459"/>
              <a:gd name="csY29" fmla="*/ 25940 h 428017"/>
              <a:gd name="csX30" fmla="*/ 304800 w 888459"/>
              <a:gd name="csY30" fmla="*/ 84306 h 428017"/>
              <a:gd name="csX31" fmla="*/ 220493 w 888459"/>
              <a:gd name="csY31" fmla="*/ 110247 h 428017"/>
              <a:gd name="csX32" fmla="*/ 207523 w 888459"/>
              <a:gd name="csY32" fmla="*/ 110247 h 428017"/>
              <a:gd name="csX33" fmla="*/ 181583 w 888459"/>
              <a:gd name="csY33" fmla="*/ 58366 h 428017"/>
              <a:gd name="csX34" fmla="*/ 149157 w 888459"/>
              <a:gd name="csY34" fmla="*/ 97277 h 428017"/>
              <a:gd name="csX35" fmla="*/ 0 w 888459"/>
              <a:gd name="csY35" fmla="*/ 155642 h 42801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888459" h="428017">
                <a:moveTo>
                  <a:pt x="0" y="155642"/>
                </a:moveTo>
                <a:lnTo>
                  <a:pt x="12970" y="259404"/>
                </a:lnTo>
                <a:lnTo>
                  <a:pt x="181583" y="252919"/>
                </a:lnTo>
                <a:lnTo>
                  <a:pt x="278859" y="265889"/>
                </a:lnTo>
                <a:lnTo>
                  <a:pt x="278859" y="324255"/>
                </a:lnTo>
                <a:lnTo>
                  <a:pt x="278859" y="389106"/>
                </a:lnTo>
                <a:lnTo>
                  <a:pt x="356681" y="317770"/>
                </a:lnTo>
                <a:lnTo>
                  <a:pt x="415047" y="369651"/>
                </a:lnTo>
                <a:lnTo>
                  <a:pt x="460442" y="337225"/>
                </a:lnTo>
                <a:lnTo>
                  <a:pt x="460442" y="272374"/>
                </a:lnTo>
                <a:lnTo>
                  <a:pt x="460442" y="272374"/>
                </a:lnTo>
                <a:lnTo>
                  <a:pt x="564204" y="324255"/>
                </a:lnTo>
                <a:lnTo>
                  <a:pt x="596630" y="428017"/>
                </a:lnTo>
                <a:lnTo>
                  <a:pt x="648510" y="389106"/>
                </a:lnTo>
                <a:lnTo>
                  <a:pt x="648510" y="389106"/>
                </a:lnTo>
                <a:lnTo>
                  <a:pt x="603115" y="252919"/>
                </a:lnTo>
                <a:lnTo>
                  <a:pt x="635540" y="220494"/>
                </a:lnTo>
                <a:lnTo>
                  <a:pt x="706876" y="214008"/>
                </a:lnTo>
                <a:lnTo>
                  <a:pt x="810638" y="207523"/>
                </a:lnTo>
                <a:lnTo>
                  <a:pt x="888459" y="168613"/>
                </a:lnTo>
                <a:lnTo>
                  <a:pt x="726332" y="168613"/>
                </a:lnTo>
                <a:lnTo>
                  <a:pt x="680936" y="129702"/>
                </a:lnTo>
                <a:lnTo>
                  <a:pt x="609600" y="136187"/>
                </a:lnTo>
                <a:lnTo>
                  <a:pt x="531778" y="38911"/>
                </a:lnTo>
                <a:lnTo>
                  <a:pt x="512323" y="19455"/>
                </a:lnTo>
                <a:lnTo>
                  <a:pt x="499353" y="58366"/>
                </a:lnTo>
                <a:lnTo>
                  <a:pt x="447472" y="12970"/>
                </a:lnTo>
                <a:lnTo>
                  <a:pt x="428017" y="51881"/>
                </a:lnTo>
                <a:lnTo>
                  <a:pt x="369651" y="0"/>
                </a:lnTo>
                <a:lnTo>
                  <a:pt x="317770" y="25940"/>
                </a:lnTo>
                <a:lnTo>
                  <a:pt x="304800" y="84306"/>
                </a:lnTo>
                <a:lnTo>
                  <a:pt x="220493" y="110247"/>
                </a:lnTo>
                <a:lnTo>
                  <a:pt x="207523" y="110247"/>
                </a:lnTo>
                <a:lnTo>
                  <a:pt x="181583" y="58366"/>
                </a:lnTo>
                <a:lnTo>
                  <a:pt x="149157" y="97277"/>
                </a:lnTo>
                <a:lnTo>
                  <a:pt x="0" y="155642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9" name="Forma libre 18">
            <a:extLst>
              <a:ext uri="{FF2B5EF4-FFF2-40B4-BE49-F238E27FC236}">
                <a16:creationId xmlns:a16="http://schemas.microsoft.com/office/drawing/2014/main" id="{AF3941BA-E612-69A4-C9D6-51C107121124}"/>
              </a:ext>
            </a:extLst>
          </p:cNvPr>
          <p:cNvSpPr/>
          <p:nvPr/>
        </p:nvSpPr>
        <p:spPr>
          <a:xfrm>
            <a:off x="2202213" y="1193260"/>
            <a:ext cx="3009089" cy="635540"/>
          </a:xfrm>
          <a:custGeom>
            <a:avLst/>
            <a:gdLst>
              <a:gd name="csX0" fmla="*/ 3009089 w 3009089"/>
              <a:gd name="csY0" fmla="*/ 32425 h 635540"/>
              <a:gd name="csX1" fmla="*/ 2464340 w 3009089"/>
              <a:gd name="csY1" fmla="*/ 64851 h 635540"/>
              <a:gd name="csX2" fmla="*/ 2367064 w 3009089"/>
              <a:gd name="csY2" fmla="*/ 0 h 635540"/>
              <a:gd name="csX3" fmla="*/ 2055779 w 3009089"/>
              <a:gd name="csY3" fmla="*/ 12970 h 635540"/>
              <a:gd name="csX4" fmla="*/ 1906621 w 3009089"/>
              <a:gd name="csY4" fmla="*/ 103761 h 635540"/>
              <a:gd name="csX5" fmla="*/ 1666672 w 3009089"/>
              <a:gd name="csY5" fmla="*/ 226978 h 635540"/>
              <a:gd name="csX6" fmla="*/ 998706 w 3009089"/>
              <a:gd name="csY6" fmla="*/ 596629 h 635540"/>
              <a:gd name="csX7" fmla="*/ 940340 w 3009089"/>
              <a:gd name="csY7" fmla="*/ 635540 h 635540"/>
              <a:gd name="csX8" fmla="*/ 674451 w 3009089"/>
              <a:gd name="csY8" fmla="*/ 616085 h 635540"/>
              <a:gd name="csX9" fmla="*/ 466928 w 3009089"/>
              <a:gd name="csY9" fmla="*/ 512323 h 635540"/>
              <a:gd name="csX10" fmla="*/ 220494 w 3009089"/>
              <a:gd name="csY10" fmla="*/ 421531 h 635540"/>
              <a:gd name="csX11" fmla="*/ 6485 w 3009089"/>
              <a:gd name="csY11" fmla="*/ 343710 h 635540"/>
              <a:gd name="csX12" fmla="*/ 0 w 3009089"/>
              <a:gd name="csY12" fmla="*/ 330740 h 63554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009089" h="635540">
                <a:moveTo>
                  <a:pt x="3009089" y="32425"/>
                </a:moveTo>
                <a:lnTo>
                  <a:pt x="2464340" y="64851"/>
                </a:lnTo>
                <a:lnTo>
                  <a:pt x="2367064" y="0"/>
                </a:lnTo>
                <a:lnTo>
                  <a:pt x="2055779" y="12970"/>
                </a:lnTo>
                <a:lnTo>
                  <a:pt x="1906621" y="103761"/>
                </a:lnTo>
                <a:lnTo>
                  <a:pt x="1666672" y="226978"/>
                </a:lnTo>
                <a:lnTo>
                  <a:pt x="998706" y="596629"/>
                </a:lnTo>
                <a:lnTo>
                  <a:pt x="940340" y="635540"/>
                </a:lnTo>
                <a:lnTo>
                  <a:pt x="674451" y="616085"/>
                </a:lnTo>
                <a:lnTo>
                  <a:pt x="466928" y="512323"/>
                </a:lnTo>
                <a:lnTo>
                  <a:pt x="220494" y="421531"/>
                </a:lnTo>
                <a:lnTo>
                  <a:pt x="6485" y="343710"/>
                </a:lnTo>
                <a:lnTo>
                  <a:pt x="0" y="330740"/>
                </a:lnTo>
              </a:path>
            </a:pathLst>
          </a:custGeom>
          <a:noFill/>
          <a:ln w="38100">
            <a:solidFill>
              <a:srgbClr val="0432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Forma libre 20">
            <a:extLst>
              <a:ext uri="{FF2B5EF4-FFF2-40B4-BE49-F238E27FC236}">
                <a16:creationId xmlns:a16="http://schemas.microsoft.com/office/drawing/2014/main" id="{F45337F4-E36A-BB07-3062-E254F9888DC2}"/>
              </a:ext>
            </a:extLst>
          </p:cNvPr>
          <p:cNvSpPr/>
          <p:nvPr/>
        </p:nvSpPr>
        <p:spPr>
          <a:xfrm>
            <a:off x="952041" y="4529959"/>
            <a:ext cx="1255986" cy="352096"/>
          </a:xfrm>
          <a:custGeom>
            <a:avLst/>
            <a:gdLst>
              <a:gd name="csX0" fmla="*/ 0 w 1255986"/>
              <a:gd name="csY0" fmla="*/ 68317 h 352096"/>
              <a:gd name="csX1" fmla="*/ 189186 w 1255986"/>
              <a:gd name="csY1" fmla="*/ 215462 h 352096"/>
              <a:gd name="csX2" fmla="*/ 241738 w 1255986"/>
              <a:gd name="csY2" fmla="*/ 241738 h 352096"/>
              <a:gd name="csX3" fmla="*/ 331076 w 1255986"/>
              <a:gd name="csY3" fmla="*/ 241738 h 352096"/>
              <a:gd name="csX4" fmla="*/ 462455 w 1255986"/>
              <a:gd name="csY4" fmla="*/ 189186 h 352096"/>
              <a:gd name="csX5" fmla="*/ 541283 w 1255986"/>
              <a:gd name="csY5" fmla="*/ 183931 h 352096"/>
              <a:gd name="csX6" fmla="*/ 625366 w 1255986"/>
              <a:gd name="csY6" fmla="*/ 273269 h 352096"/>
              <a:gd name="csX7" fmla="*/ 683172 w 1255986"/>
              <a:gd name="csY7" fmla="*/ 336331 h 352096"/>
              <a:gd name="csX8" fmla="*/ 809297 w 1255986"/>
              <a:gd name="csY8" fmla="*/ 294289 h 352096"/>
              <a:gd name="csX9" fmla="*/ 909145 w 1255986"/>
              <a:gd name="csY9" fmla="*/ 252248 h 352096"/>
              <a:gd name="csX10" fmla="*/ 977462 w 1255986"/>
              <a:gd name="csY10" fmla="*/ 262758 h 352096"/>
              <a:gd name="csX11" fmla="*/ 1051035 w 1255986"/>
              <a:gd name="csY11" fmla="*/ 294289 h 352096"/>
              <a:gd name="csX12" fmla="*/ 1072055 w 1255986"/>
              <a:gd name="csY12" fmla="*/ 320565 h 352096"/>
              <a:gd name="csX13" fmla="*/ 1119352 w 1255986"/>
              <a:gd name="csY13" fmla="*/ 352096 h 352096"/>
              <a:gd name="csX14" fmla="*/ 1208690 w 1255986"/>
              <a:gd name="csY14" fmla="*/ 331075 h 352096"/>
              <a:gd name="csX15" fmla="*/ 1219200 w 1255986"/>
              <a:gd name="csY15" fmla="*/ 262758 h 352096"/>
              <a:gd name="csX16" fmla="*/ 1255986 w 1255986"/>
              <a:gd name="csY16" fmla="*/ 225972 h 352096"/>
              <a:gd name="csX17" fmla="*/ 1192924 w 1255986"/>
              <a:gd name="csY17" fmla="*/ 173420 h 352096"/>
              <a:gd name="csX18" fmla="*/ 1140372 w 1255986"/>
              <a:gd name="csY18" fmla="*/ 178675 h 352096"/>
              <a:gd name="csX19" fmla="*/ 1093076 w 1255986"/>
              <a:gd name="csY19" fmla="*/ 131379 h 352096"/>
              <a:gd name="csX20" fmla="*/ 1035269 w 1255986"/>
              <a:gd name="csY20" fmla="*/ 115613 h 352096"/>
              <a:gd name="csX21" fmla="*/ 956441 w 1255986"/>
              <a:gd name="csY21" fmla="*/ 94593 h 352096"/>
              <a:gd name="csX22" fmla="*/ 903890 w 1255986"/>
              <a:gd name="csY22" fmla="*/ 0 h 352096"/>
              <a:gd name="csX23" fmla="*/ 825062 w 1255986"/>
              <a:gd name="csY23" fmla="*/ 0 h 352096"/>
              <a:gd name="csX24" fmla="*/ 777766 w 1255986"/>
              <a:gd name="csY24" fmla="*/ 78827 h 352096"/>
              <a:gd name="csX25" fmla="*/ 683172 w 1255986"/>
              <a:gd name="csY25" fmla="*/ 105103 h 352096"/>
              <a:gd name="csX26" fmla="*/ 525517 w 1255986"/>
              <a:gd name="csY26" fmla="*/ 73572 h 352096"/>
              <a:gd name="csX27" fmla="*/ 457200 w 1255986"/>
              <a:gd name="csY27" fmla="*/ 52551 h 352096"/>
              <a:gd name="csX28" fmla="*/ 409904 w 1255986"/>
              <a:gd name="csY28" fmla="*/ 126124 h 352096"/>
              <a:gd name="csX29" fmla="*/ 362607 w 1255986"/>
              <a:gd name="csY29" fmla="*/ 183931 h 352096"/>
              <a:gd name="csX30" fmla="*/ 273269 w 1255986"/>
              <a:gd name="csY30" fmla="*/ 204951 h 352096"/>
              <a:gd name="csX31" fmla="*/ 204952 w 1255986"/>
              <a:gd name="csY31" fmla="*/ 178675 h 352096"/>
              <a:gd name="csX32" fmla="*/ 183931 w 1255986"/>
              <a:gd name="csY32" fmla="*/ 115613 h 352096"/>
              <a:gd name="csX33" fmla="*/ 152400 w 1255986"/>
              <a:gd name="csY33" fmla="*/ 68317 h 352096"/>
              <a:gd name="csX34" fmla="*/ 73572 w 1255986"/>
              <a:gd name="csY34" fmla="*/ 21020 h 352096"/>
              <a:gd name="csX35" fmla="*/ 0 w 1255986"/>
              <a:gd name="csY35" fmla="*/ 68317 h 35209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255986" h="352096">
                <a:moveTo>
                  <a:pt x="0" y="68317"/>
                </a:moveTo>
                <a:lnTo>
                  <a:pt x="189186" y="215462"/>
                </a:lnTo>
                <a:lnTo>
                  <a:pt x="241738" y="241738"/>
                </a:lnTo>
                <a:lnTo>
                  <a:pt x="331076" y="241738"/>
                </a:lnTo>
                <a:lnTo>
                  <a:pt x="462455" y="189186"/>
                </a:lnTo>
                <a:lnTo>
                  <a:pt x="541283" y="183931"/>
                </a:lnTo>
                <a:lnTo>
                  <a:pt x="625366" y="273269"/>
                </a:lnTo>
                <a:lnTo>
                  <a:pt x="683172" y="336331"/>
                </a:lnTo>
                <a:lnTo>
                  <a:pt x="809297" y="294289"/>
                </a:lnTo>
                <a:lnTo>
                  <a:pt x="909145" y="252248"/>
                </a:lnTo>
                <a:lnTo>
                  <a:pt x="977462" y="262758"/>
                </a:lnTo>
                <a:lnTo>
                  <a:pt x="1051035" y="294289"/>
                </a:lnTo>
                <a:lnTo>
                  <a:pt x="1072055" y="320565"/>
                </a:lnTo>
                <a:lnTo>
                  <a:pt x="1119352" y="352096"/>
                </a:lnTo>
                <a:lnTo>
                  <a:pt x="1208690" y="331075"/>
                </a:lnTo>
                <a:lnTo>
                  <a:pt x="1219200" y="262758"/>
                </a:lnTo>
                <a:lnTo>
                  <a:pt x="1255986" y="225972"/>
                </a:lnTo>
                <a:lnTo>
                  <a:pt x="1192924" y="173420"/>
                </a:lnTo>
                <a:lnTo>
                  <a:pt x="1140372" y="178675"/>
                </a:lnTo>
                <a:lnTo>
                  <a:pt x="1093076" y="131379"/>
                </a:lnTo>
                <a:lnTo>
                  <a:pt x="1035269" y="115613"/>
                </a:lnTo>
                <a:lnTo>
                  <a:pt x="956441" y="94593"/>
                </a:lnTo>
                <a:lnTo>
                  <a:pt x="903890" y="0"/>
                </a:lnTo>
                <a:lnTo>
                  <a:pt x="825062" y="0"/>
                </a:lnTo>
                <a:lnTo>
                  <a:pt x="777766" y="78827"/>
                </a:lnTo>
                <a:lnTo>
                  <a:pt x="683172" y="105103"/>
                </a:lnTo>
                <a:lnTo>
                  <a:pt x="525517" y="73572"/>
                </a:lnTo>
                <a:lnTo>
                  <a:pt x="457200" y="52551"/>
                </a:lnTo>
                <a:lnTo>
                  <a:pt x="409904" y="126124"/>
                </a:lnTo>
                <a:lnTo>
                  <a:pt x="362607" y="183931"/>
                </a:lnTo>
                <a:lnTo>
                  <a:pt x="273269" y="204951"/>
                </a:lnTo>
                <a:lnTo>
                  <a:pt x="204952" y="178675"/>
                </a:lnTo>
                <a:lnTo>
                  <a:pt x="183931" y="115613"/>
                </a:lnTo>
                <a:lnTo>
                  <a:pt x="152400" y="68317"/>
                </a:lnTo>
                <a:lnTo>
                  <a:pt x="73572" y="21020"/>
                </a:lnTo>
                <a:lnTo>
                  <a:pt x="0" y="68317"/>
                </a:lnTo>
                <a:close/>
              </a:path>
            </a:pathLst>
          </a:custGeom>
          <a:solidFill>
            <a:srgbClr val="00FDFF"/>
          </a:solidFill>
          <a:ln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Forma libre 21">
            <a:extLst>
              <a:ext uri="{FF2B5EF4-FFF2-40B4-BE49-F238E27FC236}">
                <a16:creationId xmlns:a16="http://schemas.microsoft.com/office/drawing/2014/main" id="{BE69B87F-B767-3BD6-ADA1-B36851F50709}"/>
              </a:ext>
            </a:extLst>
          </p:cNvPr>
          <p:cNvSpPr/>
          <p:nvPr/>
        </p:nvSpPr>
        <p:spPr>
          <a:xfrm>
            <a:off x="1885194" y="3224463"/>
            <a:ext cx="558265" cy="351322"/>
          </a:xfrm>
          <a:custGeom>
            <a:avLst/>
            <a:gdLst>
              <a:gd name="csX0" fmla="*/ 149191 w 558265"/>
              <a:gd name="csY0" fmla="*/ 28876 h 351322"/>
              <a:gd name="csX1" fmla="*/ 72189 w 558265"/>
              <a:gd name="csY1" fmla="*/ 33689 h 351322"/>
              <a:gd name="csX2" fmla="*/ 14438 w 558265"/>
              <a:gd name="csY2" fmla="*/ 72190 h 351322"/>
              <a:gd name="csX3" fmla="*/ 0 w 558265"/>
              <a:gd name="csY3" fmla="*/ 115503 h 351322"/>
              <a:gd name="csX4" fmla="*/ 81814 w 558265"/>
              <a:gd name="csY4" fmla="*/ 139566 h 351322"/>
              <a:gd name="csX5" fmla="*/ 158817 w 558265"/>
              <a:gd name="csY5" fmla="*/ 125129 h 351322"/>
              <a:gd name="csX6" fmla="*/ 182880 w 558265"/>
              <a:gd name="csY6" fmla="*/ 144379 h 351322"/>
              <a:gd name="csX7" fmla="*/ 197318 w 558265"/>
              <a:gd name="csY7" fmla="*/ 187693 h 351322"/>
              <a:gd name="csX8" fmla="*/ 293570 w 558265"/>
              <a:gd name="csY8" fmla="*/ 154004 h 351322"/>
              <a:gd name="csX9" fmla="*/ 293570 w 558265"/>
              <a:gd name="csY9" fmla="*/ 154004 h 351322"/>
              <a:gd name="csX10" fmla="*/ 413886 w 558265"/>
              <a:gd name="csY10" fmla="*/ 197318 h 351322"/>
              <a:gd name="csX11" fmla="*/ 418699 w 558265"/>
              <a:gd name="csY11" fmla="*/ 221381 h 351322"/>
              <a:gd name="csX12" fmla="*/ 466825 w 558265"/>
              <a:gd name="csY12" fmla="*/ 255070 h 351322"/>
              <a:gd name="csX13" fmla="*/ 471638 w 558265"/>
              <a:gd name="csY13" fmla="*/ 332072 h 351322"/>
              <a:gd name="csX14" fmla="*/ 471638 w 558265"/>
              <a:gd name="csY14" fmla="*/ 351322 h 351322"/>
              <a:gd name="csX15" fmla="*/ 558265 w 558265"/>
              <a:gd name="csY15" fmla="*/ 269508 h 351322"/>
              <a:gd name="csX16" fmla="*/ 558265 w 558265"/>
              <a:gd name="csY16" fmla="*/ 139566 h 351322"/>
              <a:gd name="csX17" fmla="*/ 519764 w 558265"/>
              <a:gd name="csY17" fmla="*/ 86628 h 351322"/>
              <a:gd name="csX18" fmla="*/ 471638 w 558265"/>
              <a:gd name="csY18" fmla="*/ 43314 h 351322"/>
              <a:gd name="csX19" fmla="*/ 428324 w 558265"/>
              <a:gd name="csY19" fmla="*/ 9625 h 351322"/>
              <a:gd name="csX20" fmla="*/ 360947 w 558265"/>
              <a:gd name="csY20" fmla="*/ 0 h 351322"/>
              <a:gd name="csX21" fmla="*/ 332071 w 558265"/>
              <a:gd name="csY21" fmla="*/ 9625 h 351322"/>
              <a:gd name="csX22" fmla="*/ 274320 w 558265"/>
              <a:gd name="csY22" fmla="*/ 14438 h 351322"/>
              <a:gd name="csX23" fmla="*/ 235819 w 558265"/>
              <a:gd name="csY23" fmla="*/ 28876 h 351322"/>
              <a:gd name="csX24" fmla="*/ 216568 w 558265"/>
              <a:gd name="csY24" fmla="*/ 52939 h 351322"/>
              <a:gd name="csX25" fmla="*/ 149191 w 558265"/>
              <a:gd name="csY25" fmla="*/ 28876 h 35132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</a:cxnLst>
            <a:rect l="l" t="t" r="r" b="b"/>
            <a:pathLst>
              <a:path w="558265" h="351322">
                <a:moveTo>
                  <a:pt x="149191" y="28876"/>
                </a:moveTo>
                <a:lnTo>
                  <a:pt x="72189" y="33689"/>
                </a:lnTo>
                <a:lnTo>
                  <a:pt x="14438" y="72190"/>
                </a:lnTo>
                <a:lnTo>
                  <a:pt x="0" y="115503"/>
                </a:lnTo>
                <a:lnTo>
                  <a:pt x="81814" y="139566"/>
                </a:lnTo>
                <a:lnTo>
                  <a:pt x="158817" y="125129"/>
                </a:lnTo>
                <a:lnTo>
                  <a:pt x="182880" y="144379"/>
                </a:lnTo>
                <a:lnTo>
                  <a:pt x="197318" y="187693"/>
                </a:lnTo>
                <a:lnTo>
                  <a:pt x="293570" y="154004"/>
                </a:lnTo>
                <a:lnTo>
                  <a:pt x="293570" y="154004"/>
                </a:lnTo>
                <a:lnTo>
                  <a:pt x="413886" y="197318"/>
                </a:lnTo>
                <a:lnTo>
                  <a:pt x="418699" y="221381"/>
                </a:lnTo>
                <a:lnTo>
                  <a:pt x="466825" y="255070"/>
                </a:lnTo>
                <a:lnTo>
                  <a:pt x="471638" y="332072"/>
                </a:lnTo>
                <a:lnTo>
                  <a:pt x="471638" y="351322"/>
                </a:lnTo>
                <a:lnTo>
                  <a:pt x="558265" y="269508"/>
                </a:lnTo>
                <a:lnTo>
                  <a:pt x="558265" y="139566"/>
                </a:lnTo>
                <a:lnTo>
                  <a:pt x="519764" y="86628"/>
                </a:lnTo>
                <a:lnTo>
                  <a:pt x="471638" y="43314"/>
                </a:lnTo>
                <a:lnTo>
                  <a:pt x="428324" y="9625"/>
                </a:lnTo>
                <a:lnTo>
                  <a:pt x="360947" y="0"/>
                </a:lnTo>
                <a:lnTo>
                  <a:pt x="332071" y="9625"/>
                </a:lnTo>
                <a:lnTo>
                  <a:pt x="274320" y="14438"/>
                </a:lnTo>
                <a:lnTo>
                  <a:pt x="235819" y="28876"/>
                </a:lnTo>
                <a:lnTo>
                  <a:pt x="216568" y="52939"/>
                </a:lnTo>
                <a:lnTo>
                  <a:pt x="149191" y="28876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rgbClr val="00F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15E8DDF7-7816-98FA-7598-E020F8CC3336}"/>
              </a:ext>
            </a:extLst>
          </p:cNvPr>
          <p:cNvSpPr/>
          <p:nvPr/>
        </p:nvSpPr>
        <p:spPr>
          <a:xfrm>
            <a:off x="2701367" y="3981157"/>
            <a:ext cx="1758461" cy="600221"/>
          </a:xfrm>
          <a:custGeom>
            <a:avLst/>
            <a:gdLst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604910 w 1758461"/>
              <a:gd name="csY19" fmla="*/ 239151 h 600221"/>
              <a:gd name="csX20" fmla="*/ 604910 w 1758461"/>
              <a:gd name="csY20" fmla="*/ 239151 h 600221"/>
              <a:gd name="csX21" fmla="*/ 492369 w 1758461"/>
              <a:gd name="csY21" fmla="*/ 295421 h 600221"/>
              <a:gd name="csX22" fmla="*/ 464234 w 1758461"/>
              <a:gd name="csY22" fmla="*/ 286043 h 600221"/>
              <a:gd name="csX23" fmla="*/ 487680 w 1758461"/>
              <a:gd name="csY23" fmla="*/ 196948 h 600221"/>
              <a:gd name="csX24" fmla="*/ 497058 w 1758461"/>
              <a:gd name="csY24" fmla="*/ 173501 h 600221"/>
              <a:gd name="csX25" fmla="*/ 464234 w 1758461"/>
              <a:gd name="csY25" fmla="*/ 126609 h 600221"/>
              <a:gd name="csX26" fmla="*/ 407963 w 1758461"/>
              <a:gd name="csY26" fmla="*/ 131298 h 600221"/>
              <a:gd name="csX27" fmla="*/ 384517 w 1758461"/>
              <a:gd name="csY27" fmla="*/ 159434 h 600221"/>
              <a:gd name="csX28" fmla="*/ 337624 w 1758461"/>
              <a:gd name="csY28" fmla="*/ 93785 h 600221"/>
              <a:gd name="csX29" fmla="*/ 337624 w 1758461"/>
              <a:gd name="csY29" fmla="*/ 37514 h 600221"/>
              <a:gd name="csX30" fmla="*/ 286043 w 1758461"/>
              <a:gd name="csY30" fmla="*/ 0 h 600221"/>
              <a:gd name="csX31" fmla="*/ 196947 w 1758461"/>
              <a:gd name="csY31" fmla="*/ 0 h 600221"/>
              <a:gd name="csX32" fmla="*/ 107852 w 1758461"/>
              <a:gd name="csY32" fmla="*/ 4689 h 600221"/>
              <a:gd name="csX33" fmla="*/ 23446 w 1758461"/>
              <a:gd name="csY33" fmla="*/ 51581 h 600221"/>
              <a:gd name="csX34" fmla="*/ 0 w 1758461"/>
              <a:gd name="csY34" fmla="*/ 70338 h 600221"/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604910 w 1758461"/>
              <a:gd name="csY19" fmla="*/ 239151 h 600221"/>
              <a:gd name="csX20" fmla="*/ 492369 w 1758461"/>
              <a:gd name="csY20" fmla="*/ 295421 h 600221"/>
              <a:gd name="csX21" fmla="*/ 464234 w 1758461"/>
              <a:gd name="csY21" fmla="*/ 286043 h 600221"/>
              <a:gd name="csX22" fmla="*/ 487680 w 1758461"/>
              <a:gd name="csY22" fmla="*/ 196948 h 600221"/>
              <a:gd name="csX23" fmla="*/ 497058 w 1758461"/>
              <a:gd name="csY23" fmla="*/ 173501 h 600221"/>
              <a:gd name="csX24" fmla="*/ 464234 w 1758461"/>
              <a:gd name="csY24" fmla="*/ 126609 h 600221"/>
              <a:gd name="csX25" fmla="*/ 407963 w 1758461"/>
              <a:gd name="csY25" fmla="*/ 131298 h 600221"/>
              <a:gd name="csX26" fmla="*/ 384517 w 1758461"/>
              <a:gd name="csY26" fmla="*/ 159434 h 600221"/>
              <a:gd name="csX27" fmla="*/ 337624 w 1758461"/>
              <a:gd name="csY27" fmla="*/ 93785 h 600221"/>
              <a:gd name="csX28" fmla="*/ 337624 w 1758461"/>
              <a:gd name="csY28" fmla="*/ 37514 h 600221"/>
              <a:gd name="csX29" fmla="*/ 286043 w 1758461"/>
              <a:gd name="csY29" fmla="*/ 0 h 600221"/>
              <a:gd name="csX30" fmla="*/ 196947 w 1758461"/>
              <a:gd name="csY30" fmla="*/ 0 h 600221"/>
              <a:gd name="csX31" fmla="*/ 107852 w 1758461"/>
              <a:gd name="csY31" fmla="*/ 4689 h 600221"/>
              <a:gd name="csX32" fmla="*/ 23446 w 1758461"/>
              <a:gd name="csY32" fmla="*/ 51581 h 600221"/>
              <a:gd name="csX33" fmla="*/ 0 w 1758461"/>
              <a:gd name="csY33" fmla="*/ 70338 h 600221"/>
              <a:gd name="csX0" fmla="*/ 1758461 w 1758461"/>
              <a:gd name="csY0" fmla="*/ 459545 h 600221"/>
              <a:gd name="csX1" fmla="*/ 1744394 w 1758461"/>
              <a:gd name="csY1" fmla="*/ 529883 h 600221"/>
              <a:gd name="csX2" fmla="*/ 1664677 w 1758461"/>
              <a:gd name="csY2" fmla="*/ 529883 h 600221"/>
              <a:gd name="csX3" fmla="*/ 1561514 w 1758461"/>
              <a:gd name="csY3" fmla="*/ 529883 h 600221"/>
              <a:gd name="csX4" fmla="*/ 1481797 w 1758461"/>
              <a:gd name="csY4" fmla="*/ 562708 h 600221"/>
              <a:gd name="csX5" fmla="*/ 1359877 w 1758461"/>
              <a:gd name="csY5" fmla="*/ 586154 h 600221"/>
              <a:gd name="csX6" fmla="*/ 1270781 w 1758461"/>
              <a:gd name="csY6" fmla="*/ 600221 h 600221"/>
              <a:gd name="csX7" fmla="*/ 1167618 w 1758461"/>
              <a:gd name="csY7" fmla="*/ 600221 h 600221"/>
              <a:gd name="csX8" fmla="*/ 1087901 w 1758461"/>
              <a:gd name="csY8" fmla="*/ 590843 h 600221"/>
              <a:gd name="csX9" fmla="*/ 989427 w 1758461"/>
              <a:gd name="csY9" fmla="*/ 567397 h 600221"/>
              <a:gd name="csX10" fmla="*/ 909710 w 1758461"/>
              <a:gd name="csY10" fmla="*/ 529883 h 600221"/>
              <a:gd name="csX11" fmla="*/ 867507 w 1758461"/>
              <a:gd name="csY11" fmla="*/ 548640 h 600221"/>
              <a:gd name="csX12" fmla="*/ 806547 w 1758461"/>
              <a:gd name="csY12" fmla="*/ 501748 h 600221"/>
              <a:gd name="csX13" fmla="*/ 769034 w 1758461"/>
              <a:gd name="csY13" fmla="*/ 459545 h 600221"/>
              <a:gd name="csX14" fmla="*/ 740898 w 1758461"/>
              <a:gd name="csY14" fmla="*/ 417341 h 600221"/>
              <a:gd name="csX15" fmla="*/ 783101 w 1758461"/>
              <a:gd name="csY15" fmla="*/ 365760 h 600221"/>
              <a:gd name="csX16" fmla="*/ 783101 w 1758461"/>
              <a:gd name="csY16" fmla="*/ 365760 h 600221"/>
              <a:gd name="csX17" fmla="*/ 698695 w 1758461"/>
              <a:gd name="csY17" fmla="*/ 286043 h 600221"/>
              <a:gd name="csX18" fmla="*/ 600221 w 1758461"/>
              <a:gd name="csY18" fmla="*/ 243840 h 600221"/>
              <a:gd name="csX19" fmla="*/ 492369 w 1758461"/>
              <a:gd name="csY19" fmla="*/ 295421 h 600221"/>
              <a:gd name="csX20" fmla="*/ 464234 w 1758461"/>
              <a:gd name="csY20" fmla="*/ 286043 h 600221"/>
              <a:gd name="csX21" fmla="*/ 487680 w 1758461"/>
              <a:gd name="csY21" fmla="*/ 196948 h 600221"/>
              <a:gd name="csX22" fmla="*/ 497058 w 1758461"/>
              <a:gd name="csY22" fmla="*/ 173501 h 600221"/>
              <a:gd name="csX23" fmla="*/ 464234 w 1758461"/>
              <a:gd name="csY23" fmla="*/ 126609 h 600221"/>
              <a:gd name="csX24" fmla="*/ 407963 w 1758461"/>
              <a:gd name="csY24" fmla="*/ 131298 h 600221"/>
              <a:gd name="csX25" fmla="*/ 384517 w 1758461"/>
              <a:gd name="csY25" fmla="*/ 159434 h 600221"/>
              <a:gd name="csX26" fmla="*/ 337624 w 1758461"/>
              <a:gd name="csY26" fmla="*/ 93785 h 600221"/>
              <a:gd name="csX27" fmla="*/ 337624 w 1758461"/>
              <a:gd name="csY27" fmla="*/ 37514 h 600221"/>
              <a:gd name="csX28" fmla="*/ 286043 w 1758461"/>
              <a:gd name="csY28" fmla="*/ 0 h 600221"/>
              <a:gd name="csX29" fmla="*/ 196947 w 1758461"/>
              <a:gd name="csY29" fmla="*/ 0 h 600221"/>
              <a:gd name="csX30" fmla="*/ 107852 w 1758461"/>
              <a:gd name="csY30" fmla="*/ 4689 h 600221"/>
              <a:gd name="csX31" fmla="*/ 23446 w 1758461"/>
              <a:gd name="csY31" fmla="*/ 51581 h 600221"/>
              <a:gd name="csX32" fmla="*/ 0 w 1758461"/>
              <a:gd name="csY32" fmla="*/ 70338 h 6002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</a:cxnLst>
            <a:rect l="l" t="t" r="r" b="b"/>
            <a:pathLst>
              <a:path w="1758461" h="600221">
                <a:moveTo>
                  <a:pt x="1758461" y="459545"/>
                </a:moveTo>
                <a:lnTo>
                  <a:pt x="1744394" y="529883"/>
                </a:lnTo>
                <a:lnTo>
                  <a:pt x="1664677" y="529883"/>
                </a:lnTo>
                <a:lnTo>
                  <a:pt x="1561514" y="529883"/>
                </a:lnTo>
                <a:lnTo>
                  <a:pt x="1481797" y="562708"/>
                </a:lnTo>
                <a:lnTo>
                  <a:pt x="1359877" y="586154"/>
                </a:lnTo>
                <a:lnTo>
                  <a:pt x="1270781" y="600221"/>
                </a:lnTo>
                <a:lnTo>
                  <a:pt x="1167618" y="600221"/>
                </a:lnTo>
                <a:lnTo>
                  <a:pt x="1087901" y="590843"/>
                </a:lnTo>
                <a:lnTo>
                  <a:pt x="989427" y="567397"/>
                </a:lnTo>
                <a:lnTo>
                  <a:pt x="909710" y="529883"/>
                </a:lnTo>
                <a:lnTo>
                  <a:pt x="867507" y="548640"/>
                </a:lnTo>
                <a:lnTo>
                  <a:pt x="806547" y="501748"/>
                </a:lnTo>
                <a:lnTo>
                  <a:pt x="769034" y="459545"/>
                </a:lnTo>
                <a:lnTo>
                  <a:pt x="740898" y="417341"/>
                </a:lnTo>
                <a:lnTo>
                  <a:pt x="783101" y="365760"/>
                </a:lnTo>
                <a:lnTo>
                  <a:pt x="783101" y="365760"/>
                </a:lnTo>
                <a:lnTo>
                  <a:pt x="698695" y="286043"/>
                </a:lnTo>
                <a:lnTo>
                  <a:pt x="600221" y="243840"/>
                </a:lnTo>
                <a:lnTo>
                  <a:pt x="492369" y="295421"/>
                </a:lnTo>
                <a:lnTo>
                  <a:pt x="464234" y="286043"/>
                </a:lnTo>
                <a:lnTo>
                  <a:pt x="487680" y="196948"/>
                </a:lnTo>
                <a:lnTo>
                  <a:pt x="497058" y="173501"/>
                </a:lnTo>
                <a:lnTo>
                  <a:pt x="464234" y="126609"/>
                </a:lnTo>
                <a:lnTo>
                  <a:pt x="407963" y="131298"/>
                </a:lnTo>
                <a:lnTo>
                  <a:pt x="384517" y="159434"/>
                </a:lnTo>
                <a:lnTo>
                  <a:pt x="337624" y="93785"/>
                </a:lnTo>
                <a:lnTo>
                  <a:pt x="337624" y="37514"/>
                </a:lnTo>
                <a:lnTo>
                  <a:pt x="286043" y="0"/>
                </a:lnTo>
                <a:lnTo>
                  <a:pt x="196947" y="0"/>
                </a:lnTo>
                <a:lnTo>
                  <a:pt x="107852" y="4689"/>
                </a:lnTo>
                <a:lnTo>
                  <a:pt x="23446" y="51581"/>
                </a:lnTo>
                <a:lnTo>
                  <a:pt x="0" y="70338"/>
                </a:lnTo>
              </a:path>
            </a:pathLst>
          </a:custGeom>
          <a:noFill/>
          <a:ln w="381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D0C1E4BD-F2D9-3066-664B-7B25F955509B}"/>
              </a:ext>
            </a:extLst>
          </p:cNvPr>
          <p:cNvSpPr/>
          <p:nvPr/>
        </p:nvSpPr>
        <p:spPr>
          <a:xfrm>
            <a:off x="2516393" y="4047671"/>
            <a:ext cx="234043" cy="121558"/>
          </a:xfrm>
          <a:custGeom>
            <a:avLst/>
            <a:gdLst>
              <a:gd name="csX0" fmla="*/ 185057 w 234043"/>
              <a:gd name="csY0" fmla="*/ 0 h 108858"/>
              <a:gd name="csX1" fmla="*/ 43543 w 234043"/>
              <a:gd name="csY1" fmla="*/ 16329 h 108858"/>
              <a:gd name="csX2" fmla="*/ 0 w 234043"/>
              <a:gd name="csY2" fmla="*/ 54429 h 108858"/>
              <a:gd name="csX3" fmla="*/ 65315 w 234043"/>
              <a:gd name="csY3" fmla="*/ 108858 h 108858"/>
              <a:gd name="csX4" fmla="*/ 185057 w 234043"/>
              <a:gd name="csY4" fmla="*/ 103415 h 108858"/>
              <a:gd name="csX5" fmla="*/ 234043 w 234043"/>
              <a:gd name="csY5" fmla="*/ 10886 h 108858"/>
              <a:gd name="csX6" fmla="*/ 185057 w 234043"/>
              <a:gd name="csY6" fmla="*/ 0 h 108858"/>
              <a:gd name="csX0" fmla="*/ 175532 w 234043"/>
              <a:gd name="csY0" fmla="*/ 0 h 121558"/>
              <a:gd name="csX1" fmla="*/ 43543 w 234043"/>
              <a:gd name="csY1" fmla="*/ 29029 h 121558"/>
              <a:gd name="csX2" fmla="*/ 0 w 234043"/>
              <a:gd name="csY2" fmla="*/ 67129 h 121558"/>
              <a:gd name="csX3" fmla="*/ 65315 w 234043"/>
              <a:gd name="csY3" fmla="*/ 121558 h 121558"/>
              <a:gd name="csX4" fmla="*/ 185057 w 234043"/>
              <a:gd name="csY4" fmla="*/ 116115 h 121558"/>
              <a:gd name="csX5" fmla="*/ 234043 w 234043"/>
              <a:gd name="csY5" fmla="*/ 23586 h 121558"/>
              <a:gd name="csX6" fmla="*/ 175532 w 234043"/>
              <a:gd name="csY6" fmla="*/ 0 h 1215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34043" h="121558">
                <a:moveTo>
                  <a:pt x="175532" y="0"/>
                </a:moveTo>
                <a:lnTo>
                  <a:pt x="43543" y="29029"/>
                </a:lnTo>
                <a:lnTo>
                  <a:pt x="0" y="67129"/>
                </a:lnTo>
                <a:lnTo>
                  <a:pt x="65315" y="121558"/>
                </a:lnTo>
                <a:lnTo>
                  <a:pt x="185057" y="116115"/>
                </a:lnTo>
                <a:lnTo>
                  <a:pt x="234043" y="23586"/>
                </a:lnTo>
                <a:lnTo>
                  <a:pt x="175532" y="0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5D39A150-F349-AD62-28AF-A4CB4AED9B9F}"/>
              </a:ext>
            </a:extLst>
          </p:cNvPr>
          <p:cNvSpPr/>
          <p:nvPr/>
        </p:nvSpPr>
        <p:spPr>
          <a:xfrm>
            <a:off x="4385466" y="4426633"/>
            <a:ext cx="127361" cy="89097"/>
          </a:xfrm>
          <a:custGeom>
            <a:avLst/>
            <a:gdLst>
              <a:gd name="csX0" fmla="*/ 185057 w 234043"/>
              <a:gd name="csY0" fmla="*/ 0 h 108858"/>
              <a:gd name="csX1" fmla="*/ 43543 w 234043"/>
              <a:gd name="csY1" fmla="*/ 16329 h 108858"/>
              <a:gd name="csX2" fmla="*/ 0 w 234043"/>
              <a:gd name="csY2" fmla="*/ 54429 h 108858"/>
              <a:gd name="csX3" fmla="*/ 65315 w 234043"/>
              <a:gd name="csY3" fmla="*/ 108858 h 108858"/>
              <a:gd name="csX4" fmla="*/ 185057 w 234043"/>
              <a:gd name="csY4" fmla="*/ 103415 h 108858"/>
              <a:gd name="csX5" fmla="*/ 234043 w 234043"/>
              <a:gd name="csY5" fmla="*/ 10886 h 108858"/>
              <a:gd name="csX6" fmla="*/ 185057 w 234043"/>
              <a:gd name="csY6" fmla="*/ 0 h 108858"/>
              <a:gd name="csX0" fmla="*/ 175532 w 234043"/>
              <a:gd name="csY0" fmla="*/ 0 h 121558"/>
              <a:gd name="csX1" fmla="*/ 43543 w 234043"/>
              <a:gd name="csY1" fmla="*/ 29029 h 121558"/>
              <a:gd name="csX2" fmla="*/ 0 w 234043"/>
              <a:gd name="csY2" fmla="*/ 67129 h 121558"/>
              <a:gd name="csX3" fmla="*/ 65315 w 234043"/>
              <a:gd name="csY3" fmla="*/ 121558 h 121558"/>
              <a:gd name="csX4" fmla="*/ 185057 w 234043"/>
              <a:gd name="csY4" fmla="*/ 116115 h 121558"/>
              <a:gd name="csX5" fmla="*/ 234043 w 234043"/>
              <a:gd name="csY5" fmla="*/ 23586 h 121558"/>
              <a:gd name="csX6" fmla="*/ 175532 w 234043"/>
              <a:gd name="csY6" fmla="*/ 0 h 1215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34043" h="121558">
                <a:moveTo>
                  <a:pt x="175532" y="0"/>
                </a:moveTo>
                <a:lnTo>
                  <a:pt x="43543" y="29029"/>
                </a:lnTo>
                <a:lnTo>
                  <a:pt x="0" y="67129"/>
                </a:lnTo>
                <a:lnTo>
                  <a:pt x="65315" y="121558"/>
                </a:lnTo>
                <a:lnTo>
                  <a:pt x="185057" y="116115"/>
                </a:lnTo>
                <a:lnTo>
                  <a:pt x="234043" y="23586"/>
                </a:lnTo>
                <a:lnTo>
                  <a:pt x="175532" y="0"/>
                </a:lnTo>
                <a:close/>
              </a:path>
            </a:pathLst>
          </a:custGeom>
          <a:solidFill>
            <a:srgbClr val="00FD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C0A74C03-F06F-3C39-FD10-156F9E51E3AE}"/>
              </a:ext>
            </a:extLst>
          </p:cNvPr>
          <p:cNvSpPr/>
          <p:nvPr/>
        </p:nvSpPr>
        <p:spPr>
          <a:xfrm>
            <a:off x="1402450" y="2795954"/>
            <a:ext cx="147711" cy="94957"/>
          </a:xfrm>
          <a:custGeom>
            <a:avLst/>
            <a:gdLst>
              <a:gd name="csX0" fmla="*/ 0 w 147711"/>
              <a:gd name="csY0" fmla="*/ 21101 h 94957"/>
              <a:gd name="csX1" fmla="*/ 98474 w 147711"/>
              <a:gd name="csY1" fmla="*/ 17584 h 94957"/>
              <a:gd name="csX2" fmla="*/ 105507 w 147711"/>
              <a:gd name="csY2" fmla="*/ 0 h 94957"/>
              <a:gd name="csX3" fmla="*/ 147711 w 147711"/>
              <a:gd name="csY3" fmla="*/ 63304 h 94957"/>
              <a:gd name="csX4" fmla="*/ 140677 w 147711"/>
              <a:gd name="csY4" fmla="*/ 80889 h 94957"/>
              <a:gd name="csX5" fmla="*/ 49237 w 147711"/>
              <a:gd name="csY5" fmla="*/ 80889 h 94957"/>
              <a:gd name="csX6" fmla="*/ 10551 w 147711"/>
              <a:gd name="csY6" fmla="*/ 94957 h 94957"/>
              <a:gd name="csX7" fmla="*/ 0 w 147711"/>
              <a:gd name="csY7" fmla="*/ 21101 h 9495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147711" h="94957">
                <a:moveTo>
                  <a:pt x="0" y="21101"/>
                </a:moveTo>
                <a:lnTo>
                  <a:pt x="98474" y="17584"/>
                </a:lnTo>
                <a:lnTo>
                  <a:pt x="105507" y="0"/>
                </a:lnTo>
                <a:lnTo>
                  <a:pt x="147711" y="63304"/>
                </a:lnTo>
                <a:lnTo>
                  <a:pt x="140677" y="80889"/>
                </a:lnTo>
                <a:lnTo>
                  <a:pt x="49237" y="80889"/>
                </a:lnTo>
                <a:lnTo>
                  <a:pt x="10551" y="94957"/>
                </a:lnTo>
                <a:lnTo>
                  <a:pt x="0" y="21101"/>
                </a:lnTo>
                <a:close/>
              </a:path>
            </a:pathLst>
          </a:custGeom>
          <a:solidFill>
            <a:srgbClr val="00FDFF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Forma libre 28">
            <a:extLst>
              <a:ext uri="{FF2B5EF4-FFF2-40B4-BE49-F238E27FC236}">
                <a16:creationId xmlns:a16="http://schemas.microsoft.com/office/drawing/2014/main" id="{C06429A1-783F-3D19-A3BF-C2821103F001}"/>
              </a:ext>
            </a:extLst>
          </p:cNvPr>
          <p:cNvSpPr/>
          <p:nvPr/>
        </p:nvSpPr>
        <p:spPr>
          <a:xfrm>
            <a:off x="1249261" y="2882256"/>
            <a:ext cx="1394776" cy="1171444"/>
          </a:xfrm>
          <a:custGeom>
            <a:avLst/>
            <a:gdLst>
              <a:gd name="csX0" fmla="*/ 1394776 w 1394776"/>
              <a:gd name="csY0" fmla="*/ 1171444 h 1171444"/>
              <a:gd name="csX1" fmla="*/ 1352638 w 1394776"/>
              <a:gd name="csY1" fmla="*/ 1137733 h 1171444"/>
              <a:gd name="csX2" fmla="*/ 1302072 w 1394776"/>
              <a:gd name="csY2" fmla="*/ 1150374 h 1171444"/>
              <a:gd name="csX3" fmla="*/ 1213582 w 1394776"/>
              <a:gd name="csY3" fmla="*/ 1108236 h 1171444"/>
              <a:gd name="csX4" fmla="*/ 1141947 w 1394776"/>
              <a:gd name="csY4" fmla="*/ 1087167 h 1171444"/>
              <a:gd name="csX5" fmla="*/ 1019746 w 1394776"/>
              <a:gd name="csY5" fmla="*/ 1099809 h 1171444"/>
              <a:gd name="csX6" fmla="*/ 956538 w 1394776"/>
              <a:gd name="csY6" fmla="*/ 1104022 h 1171444"/>
              <a:gd name="csX7" fmla="*/ 956538 w 1394776"/>
              <a:gd name="csY7" fmla="*/ 1104022 h 1171444"/>
              <a:gd name="csX8" fmla="*/ 931255 w 1394776"/>
              <a:gd name="csY8" fmla="*/ 1133519 h 1171444"/>
              <a:gd name="csX9" fmla="*/ 872262 w 1394776"/>
              <a:gd name="csY9" fmla="*/ 1091381 h 1171444"/>
              <a:gd name="csX10" fmla="*/ 851193 w 1394776"/>
              <a:gd name="csY10" fmla="*/ 1053456 h 1171444"/>
              <a:gd name="csX11" fmla="*/ 859620 w 1394776"/>
              <a:gd name="csY11" fmla="*/ 981821 h 1171444"/>
              <a:gd name="csX12" fmla="*/ 943897 w 1394776"/>
              <a:gd name="csY12" fmla="*/ 1007104 h 1171444"/>
              <a:gd name="csX13" fmla="*/ 964966 w 1394776"/>
              <a:gd name="csY13" fmla="*/ 1007104 h 1171444"/>
              <a:gd name="csX14" fmla="*/ 943897 w 1394776"/>
              <a:gd name="csY14" fmla="*/ 943897 h 1171444"/>
              <a:gd name="csX15" fmla="*/ 889117 w 1394776"/>
              <a:gd name="csY15" fmla="*/ 846979 h 1171444"/>
              <a:gd name="csX16" fmla="*/ 834337 w 1394776"/>
              <a:gd name="csY16" fmla="*/ 830124 h 1171444"/>
              <a:gd name="csX17" fmla="*/ 703709 w 1394776"/>
              <a:gd name="csY17" fmla="*/ 792199 h 1171444"/>
              <a:gd name="csX18" fmla="*/ 636288 w 1394776"/>
              <a:gd name="csY18" fmla="*/ 804841 h 1171444"/>
              <a:gd name="csX19" fmla="*/ 568866 w 1394776"/>
              <a:gd name="csY19" fmla="*/ 741633 h 1171444"/>
              <a:gd name="csX20" fmla="*/ 501445 w 1394776"/>
              <a:gd name="csY20" fmla="*/ 758489 h 1171444"/>
              <a:gd name="csX21" fmla="*/ 387672 w 1394776"/>
              <a:gd name="csY21" fmla="*/ 724778 h 1171444"/>
              <a:gd name="csX22" fmla="*/ 332892 w 1394776"/>
              <a:gd name="csY22" fmla="*/ 716350 h 1171444"/>
              <a:gd name="csX23" fmla="*/ 290754 w 1394776"/>
              <a:gd name="csY23" fmla="*/ 724778 h 1171444"/>
              <a:gd name="csX24" fmla="*/ 235974 w 1394776"/>
              <a:gd name="csY24" fmla="*/ 653143 h 1171444"/>
              <a:gd name="csX25" fmla="*/ 88490 w 1394776"/>
              <a:gd name="csY25" fmla="*/ 674212 h 1171444"/>
              <a:gd name="csX26" fmla="*/ 58994 w 1394776"/>
              <a:gd name="csY26" fmla="*/ 703709 h 1171444"/>
              <a:gd name="csX27" fmla="*/ 4214 w 1394776"/>
              <a:gd name="csY27" fmla="*/ 640502 h 1171444"/>
              <a:gd name="csX28" fmla="*/ 4214 w 1394776"/>
              <a:gd name="csY28" fmla="*/ 568867 h 1171444"/>
              <a:gd name="csX29" fmla="*/ 0 w 1394776"/>
              <a:gd name="csY29" fmla="*/ 530942 h 1171444"/>
              <a:gd name="csX30" fmla="*/ 0 w 1394776"/>
              <a:gd name="csY30" fmla="*/ 476162 h 1171444"/>
              <a:gd name="csX31" fmla="*/ 80063 w 1394776"/>
              <a:gd name="csY31" fmla="*/ 328679 h 1171444"/>
              <a:gd name="csX32" fmla="*/ 147484 w 1394776"/>
              <a:gd name="csY32" fmla="*/ 198050 h 1171444"/>
              <a:gd name="csX33" fmla="*/ 147484 w 1394776"/>
              <a:gd name="csY33" fmla="*/ 160126 h 1171444"/>
              <a:gd name="csX34" fmla="*/ 160125 w 1394776"/>
              <a:gd name="csY34" fmla="*/ 16856 h 1171444"/>
              <a:gd name="csX35" fmla="*/ 164339 w 1394776"/>
              <a:gd name="csY35" fmla="*/ 4214 h 1171444"/>
              <a:gd name="csX36" fmla="*/ 164339 w 1394776"/>
              <a:gd name="csY36" fmla="*/ 0 h 11714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</a:cxnLst>
            <a:rect l="l" t="t" r="r" b="b"/>
            <a:pathLst>
              <a:path w="1394776" h="1171444">
                <a:moveTo>
                  <a:pt x="1394776" y="1171444"/>
                </a:moveTo>
                <a:lnTo>
                  <a:pt x="1352638" y="1137733"/>
                </a:lnTo>
                <a:lnTo>
                  <a:pt x="1302072" y="1150374"/>
                </a:lnTo>
                <a:lnTo>
                  <a:pt x="1213582" y="1108236"/>
                </a:lnTo>
                <a:lnTo>
                  <a:pt x="1141947" y="1087167"/>
                </a:lnTo>
                <a:lnTo>
                  <a:pt x="1019746" y="1099809"/>
                </a:lnTo>
                <a:cubicBezTo>
                  <a:pt x="959351" y="1104122"/>
                  <a:pt x="980467" y="1104022"/>
                  <a:pt x="956538" y="1104022"/>
                </a:cubicBezTo>
                <a:lnTo>
                  <a:pt x="956538" y="1104022"/>
                </a:lnTo>
                <a:lnTo>
                  <a:pt x="931255" y="1133519"/>
                </a:lnTo>
                <a:lnTo>
                  <a:pt x="872262" y="1091381"/>
                </a:lnTo>
                <a:lnTo>
                  <a:pt x="851193" y="1053456"/>
                </a:lnTo>
                <a:lnTo>
                  <a:pt x="859620" y="981821"/>
                </a:lnTo>
                <a:lnTo>
                  <a:pt x="943897" y="1007104"/>
                </a:lnTo>
                <a:lnTo>
                  <a:pt x="964966" y="1007104"/>
                </a:lnTo>
                <a:lnTo>
                  <a:pt x="943897" y="943897"/>
                </a:lnTo>
                <a:lnTo>
                  <a:pt x="889117" y="846979"/>
                </a:lnTo>
                <a:lnTo>
                  <a:pt x="834337" y="830124"/>
                </a:lnTo>
                <a:lnTo>
                  <a:pt x="703709" y="792199"/>
                </a:lnTo>
                <a:lnTo>
                  <a:pt x="636288" y="804841"/>
                </a:lnTo>
                <a:lnTo>
                  <a:pt x="568866" y="741633"/>
                </a:lnTo>
                <a:lnTo>
                  <a:pt x="501445" y="758489"/>
                </a:lnTo>
                <a:lnTo>
                  <a:pt x="387672" y="724778"/>
                </a:lnTo>
                <a:lnTo>
                  <a:pt x="332892" y="716350"/>
                </a:lnTo>
                <a:lnTo>
                  <a:pt x="290754" y="724778"/>
                </a:lnTo>
                <a:lnTo>
                  <a:pt x="235974" y="653143"/>
                </a:lnTo>
                <a:lnTo>
                  <a:pt x="88490" y="674212"/>
                </a:lnTo>
                <a:lnTo>
                  <a:pt x="58994" y="703709"/>
                </a:lnTo>
                <a:lnTo>
                  <a:pt x="4214" y="640502"/>
                </a:lnTo>
                <a:lnTo>
                  <a:pt x="4214" y="568867"/>
                </a:lnTo>
                <a:lnTo>
                  <a:pt x="0" y="530942"/>
                </a:lnTo>
                <a:lnTo>
                  <a:pt x="0" y="476162"/>
                </a:lnTo>
                <a:lnTo>
                  <a:pt x="80063" y="328679"/>
                </a:lnTo>
                <a:lnTo>
                  <a:pt x="147484" y="198050"/>
                </a:lnTo>
                <a:lnTo>
                  <a:pt x="147484" y="160126"/>
                </a:lnTo>
                <a:lnTo>
                  <a:pt x="160125" y="16856"/>
                </a:lnTo>
                <a:lnTo>
                  <a:pt x="164339" y="4214"/>
                </a:lnTo>
                <a:lnTo>
                  <a:pt x="164339" y="0"/>
                </a:ln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B0F0"/>
              </a:solidFill>
            </a:endParaRPr>
          </a:p>
        </p:txBody>
      </p:sp>
      <p:sp>
        <p:nvSpPr>
          <p:cNvPr id="30" name="Forma libre 29">
            <a:extLst>
              <a:ext uri="{FF2B5EF4-FFF2-40B4-BE49-F238E27FC236}">
                <a16:creationId xmlns:a16="http://schemas.microsoft.com/office/drawing/2014/main" id="{9825B78B-7386-B7D2-2EB0-6313A192F95F}"/>
              </a:ext>
            </a:extLst>
          </p:cNvPr>
          <p:cNvSpPr/>
          <p:nvPr/>
        </p:nvSpPr>
        <p:spPr>
          <a:xfrm>
            <a:off x="1314783" y="2307585"/>
            <a:ext cx="121659" cy="502331"/>
          </a:xfrm>
          <a:custGeom>
            <a:avLst/>
            <a:gdLst>
              <a:gd name="csX0" fmla="*/ 121659 w 121659"/>
              <a:gd name="csY0" fmla="*/ 502331 h 502331"/>
              <a:gd name="csX1" fmla="*/ 54943 w 121659"/>
              <a:gd name="csY1" fmla="*/ 349277 h 502331"/>
              <a:gd name="csX2" fmla="*/ 3925 w 121659"/>
              <a:gd name="csY2" fmla="*/ 43169 h 502331"/>
              <a:gd name="csX3" fmla="*/ 0 w 121659"/>
              <a:gd name="csY3" fmla="*/ 0 h 50233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21659" h="502331">
                <a:moveTo>
                  <a:pt x="121659" y="502331"/>
                </a:moveTo>
                <a:lnTo>
                  <a:pt x="54943" y="349277"/>
                </a:lnTo>
                <a:lnTo>
                  <a:pt x="3925" y="43169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Forma libre 30">
            <a:extLst>
              <a:ext uri="{FF2B5EF4-FFF2-40B4-BE49-F238E27FC236}">
                <a16:creationId xmlns:a16="http://schemas.microsoft.com/office/drawing/2014/main" id="{644F4E57-0BB7-8447-B06E-FEC8665BB693}"/>
              </a:ext>
            </a:extLst>
          </p:cNvPr>
          <p:cNvSpPr/>
          <p:nvPr/>
        </p:nvSpPr>
        <p:spPr>
          <a:xfrm>
            <a:off x="756098" y="995480"/>
            <a:ext cx="1270250" cy="1333312"/>
          </a:xfrm>
          <a:custGeom>
            <a:avLst/>
            <a:gdLst>
              <a:gd name="csX0" fmla="*/ 1229711 w 1270250"/>
              <a:gd name="csY0" fmla="*/ 459452 h 1333312"/>
              <a:gd name="csX1" fmla="*/ 1238719 w 1270250"/>
              <a:gd name="csY1" fmla="*/ 648638 h 1333312"/>
              <a:gd name="csX2" fmla="*/ 1270250 w 1270250"/>
              <a:gd name="csY2" fmla="*/ 693683 h 1333312"/>
              <a:gd name="csX3" fmla="*/ 1234215 w 1270250"/>
              <a:gd name="csY3" fmla="*/ 783771 h 1333312"/>
              <a:gd name="csX4" fmla="*/ 1207188 w 1270250"/>
              <a:gd name="csY4" fmla="*/ 891878 h 1333312"/>
              <a:gd name="csX5" fmla="*/ 1135117 w 1270250"/>
              <a:gd name="csY5" fmla="*/ 945931 h 1333312"/>
              <a:gd name="csX6" fmla="*/ 1036020 w 1270250"/>
              <a:gd name="csY6" fmla="*/ 986471 h 1333312"/>
              <a:gd name="csX7" fmla="*/ 878365 w 1270250"/>
              <a:gd name="csY7" fmla="*/ 959444 h 1333312"/>
              <a:gd name="csX8" fmla="*/ 783772 w 1270250"/>
              <a:gd name="csY8" fmla="*/ 932418 h 1333312"/>
              <a:gd name="csX9" fmla="*/ 743232 w 1270250"/>
              <a:gd name="csY9" fmla="*/ 1013497 h 1333312"/>
              <a:gd name="csX10" fmla="*/ 743232 w 1270250"/>
              <a:gd name="csY10" fmla="*/ 1103586 h 1333312"/>
              <a:gd name="csX11" fmla="*/ 743232 w 1270250"/>
              <a:gd name="csY11" fmla="*/ 1126108 h 1333312"/>
              <a:gd name="csX12" fmla="*/ 675665 w 1270250"/>
              <a:gd name="csY12" fmla="*/ 1126108 h 1333312"/>
              <a:gd name="csX13" fmla="*/ 675665 w 1270250"/>
              <a:gd name="csY13" fmla="*/ 1184666 h 1333312"/>
              <a:gd name="csX14" fmla="*/ 648639 w 1270250"/>
              <a:gd name="csY14" fmla="*/ 1247728 h 1333312"/>
              <a:gd name="csX15" fmla="*/ 540532 w 1270250"/>
              <a:gd name="csY15" fmla="*/ 1274754 h 1333312"/>
              <a:gd name="csX16" fmla="*/ 459452 w 1270250"/>
              <a:gd name="csY16" fmla="*/ 1270250 h 1333312"/>
              <a:gd name="csX17" fmla="*/ 301797 w 1270250"/>
              <a:gd name="csY17" fmla="*/ 1256737 h 1333312"/>
              <a:gd name="csX18" fmla="*/ 234231 w 1270250"/>
              <a:gd name="csY18" fmla="*/ 1283763 h 1333312"/>
              <a:gd name="csX19" fmla="*/ 193691 w 1270250"/>
              <a:gd name="csY19" fmla="*/ 1315294 h 1333312"/>
              <a:gd name="csX20" fmla="*/ 157655 w 1270250"/>
              <a:gd name="csY20" fmla="*/ 1333312 h 1333312"/>
              <a:gd name="csX21" fmla="*/ 153151 w 1270250"/>
              <a:gd name="csY21" fmla="*/ 1265746 h 1333312"/>
              <a:gd name="csX22" fmla="*/ 112611 w 1270250"/>
              <a:gd name="csY22" fmla="*/ 1247728 h 1333312"/>
              <a:gd name="csX23" fmla="*/ 126124 w 1270250"/>
              <a:gd name="csY23" fmla="*/ 1202684 h 1333312"/>
              <a:gd name="csX24" fmla="*/ 117115 w 1270250"/>
              <a:gd name="csY24" fmla="*/ 1157639 h 1333312"/>
              <a:gd name="csX25" fmla="*/ 76576 w 1270250"/>
              <a:gd name="csY25" fmla="*/ 1112595 h 1333312"/>
              <a:gd name="csX26" fmla="*/ 108107 w 1270250"/>
              <a:gd name="csY26" fmla="*/ 1018002 h 1333312"/>
              <a:gd name="csX27" fmla="*/ 76576 w 1270250"/>
              <a:gd name="csY27" fmla="*/ 986471 h 1333312"/>
              <a:gd name="csX28" fmla="*/ 58558 w 1270250"/>
              <a:gd name="csY28" fmla="*/ 927913 h 1333312"/>
              <a:gd name="csX29" fmla="*/ 58558 w 1270250"/>
              <a:gd name="csY29" fmla="*/ 927913 h 1333312"/>
              <a:gd name="csX30" fmla="*/ 117115 w 1270250"/>
              <a:gd name="csY30" fmla="*/ 851338 h 1333312"/>
              <a:gd name="csX31" fmla="*/ 45045 w 1270250"/>
              <a:gd name="csY31" fmla="*/ 765753 h 1333312"/>
              <a:gd name="csX32" fmla="*/ 31531 w 1270250"/>
              <a:gd name="csY32" fmla="*/ 716205 h 1333312"/>
              <a:gd name="csX33" fmla="*/ 31531 w 1270250"/>
              <a:gd name="csY33" fmla="*/ 594585 h 1333312"/>
              <a:gd name="csX34" fmla="*/ 54053 w 1270250"/>
              <a:gd name="csY34" fmla="*/ 518010 h 1333312"/>
              <a:gd name="csX35" fmla="*/ 63062 w 1270250"/>
              <a:gd name="csY35" fmla="*/ 490983 h 1333312"/>
              <a:gd name="csX36" fmla="*/ 40540 w 1270250"/>
              <a:gd name="csY36" fmla="*/ 423417 h 1333312"/>
              <a:gd name="csX37" fmla="*/ 9009 w 1270250"/>
              <a:gd name="csY37" fmla="*/ 364859 h 1333312"/>
              <a:gd name="csX38" fmla="*/ 0 w 1270250"/>
              <a:gd name="csY38" fmla="*/ 337832 h 1333312"/>
              <a:gd name="csX39" fmla="*/ 0 w 1270250"/>
              <a:gd name="csY39" fmla="*/ 315310 h 1333312"/>
              <a:gd name="csX40" fmla="*/ 58558 w 1270250"/>
              <a:gd name="csY40" fmla="*/ 315310 h 1333312"/>
              <a:gd name="csX41" fmla="*/ 108107 w 1270250"/>
              <a:gd name="csY41" fmla="*/ 315310 h 1333312"/>
              <a:gd name="csX42" fmla="*/ 166664 w 1270250"/>
              <a:gd name="csY42" fmla="*/ 333328 h 1333312"/>
              <a:gd name="csX43" fmla="*/ 198195 w 1270250"/>
              <a:gd name="csY43" fmla="*/ 373868 h 1333312"/>
              <a:gd name="csX44" fmla="*/ 198195 w 1270250"/>
              <a:gd name="csY44" fmla="*/ 373868 h 1333312"/>
              <a:gd name="csX45" fmla="*/ 279275 w 1270250"/>
              <a:gd name="csY45" fmla="*/ 319815 h 1333312"/>
              <a:gd name="csX46" fmla="*/ 306302 w 1270250"/>
              <a:gd name="csY46" fmla="*/ 301797 h 1333312"/>
              <a:gd name="csX47" fmla="*/ 400895 w 1270250"/>
              <a:gd name="csY47" fmla="*/ 301797 h 1333312"/>
              <a:gd name="csX48" fmla="*/ 486479 w 1270250"/>
              <a:gd name="csY48" fmla="*/ 297292 h 1333312"/>
              <a:gd name="csX49" fmla="*/ 572063 w 1270250"/>
              <a:gd name="csY49" fmla="*/ 220717 h 1333312"/>
              <a:gd name="csX50" fmla="*/ 630621 w 1270250"/>
              <a:gd name="csY50" fmla="*/ 216213 h 1333312"/>
              <a:gd name="csX51" fmla="*/ 698187 w 1270250"/>
              <a:gd name="csY51" fmla="*/ 117115 h 1333312"/>
              <a:gd name="csX52" fmla="*/ 716205 w 1270250"/>
              <a:gd name="csY52" fmla="*/ 76575 h 1333312"/>
              <a:gd name="csX53" fmla="*/ 738727 w 1270250"/>
              <a:gd name="csY53" fmla="*/ 49549 h 1333312"/>
              <a:gd name="csX54" fmla="*/ 725214 w 1270250"/>
              <a:gd name="csY54" fmla="*/ 0 h 1333312"/>
              <a:gd name="csX55" fmla="*/ 779267 w 1270250"/>
              <a:gd name="csY55" fmla="*/ 0 h 1333312"/>
              <a:gd name="csX56" fmla="*/ 851338 w 1270250"/>
              <a:gd name="csY56" fmla="*/ 22522 h 1333312"/>
              <a:gd name="csX57" fmla="*/ 878365 w 1270250"/>
              <a:gd name="csY57" fmla="*/ 72071 h 1333312"/>
              <a:gd name="csX58" fmla="*/ 923409 w 1270250"/>
              <a:gd name="csY58" fmla="*/ 157655 h 1333312"/>
              <a:gd name="csX59" fmla="*/ 923409 w 1270250"/>
              <a:gd name="csY59" fmla="*/ 153151 h 1333312"/>
              <a:gd name="csX60" fmla="*/ 972958 w 1270250"/>
              <a:gd name="csY60" fmla="*/ 153151 h 1333312"/>
              <a:gd name="csX61" fmla="*/ 1022507 w 1270250"/>
              <a:gd name="csY61" fmla="*/ 184682 h 1333312"/>
              <a:gd name="csX62" fmla="*/ 1022507 w 1270250"/>
              <a:gd name="csY62" fmla="*/ 229726 h 1333312"/>
              <a:gd name="csX63" fmla="*/ 1040524 w 1270250"/>
              <a:gd name="csY63" fmla="*/ 297292 h 1333312"/>
              <a:gd name="csX64" fmla="*/ 1067551 w 1270250"/>
              <a:gd name="csY64" fmla="*/ 346841 h 1333312"/>
              <a:gd name="csX65" fmla="*/ 1081064 w 1270250"/>
              <a:gd name="csY65" fmla="*/ 369363 h 1333312"/>
              <a:gd name="csX66" fmla="*/ 1135117 w 1270250"/>
              <a:gd name="csY66" fmla="*/ 378372 h 1333312"/>
              <a:gd name="csX67" fmla="*/ 1157640 w 1270250"/>
              <a:gd name="csY67" fmla="*/ 414408 h 1333312"/>
              <a:gd name="csX68" fmla="*/ 1175657 w 1270250"/>
              <a:gd name="csY68" fmla="*/ 432425 h 1333312"/>
              <a:gd name="csX69" fmla="*/ 1229711 w 1270250"/>
              <a:gd name="csY69" fmla="*/ 459452 h 133331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</a:cxnLst>
            <a:rect l="l" t="t" r="r" b="b"/>
            <a:pathLst>
              <a:path w="1270250" h="1333312">
                <a:moveTo>
                  <a:pt x="1229711" y="459452"/>
                </a:moveTo>
                <a:lnTo>
                  <a:pt x="1238719" y="648638"/>
                </a:lnTo>
                <a:lnTo>
                  <a:pt x="1270250" y="693683"/>
                </a:lnTo>
                <a:lnTo>
                  <a:pt x="1234215" y="783771"/>
                </a:lnTo>
                <a:lnTo>
                  <a:pt x="1207188" y="891878"/>
                </a:lnTo>
                <a:lnTo>
                  <a:pt x="1135117" y="945931"/>
                </a:lnTo>
                <a:lnTo>
                  <a:pt x="1036020" y="986471"/>
                </a:lnTo>
                <a:lnTo>
                  <a:pt x="878365" y="959444"/>
                </a:lnTo>
                <a:lnTo>
                  <a:pt x="783772" y="932418"/>
                </a:lnTo>
                <a:lnTo>
                  <a:pt x="743232" y="1013497"/>
                </a:lnTo>
                <a:lnTo>
                  <a:pt x="743232" y="1103586"/>
                </a:lnTo>
                <a:lnTo>
                  <a:pt x="743232" y="1126108"/>
                </a:lnTo>
                <a:lnTo>
                  <a:pt x="675665" y="1126108"/>
                </a:lnTo>
                <a:lnTo>
                  <a:pt x="675665" y="1184666"/>
                </a:lnTo>
                <a:lnTo>
                  <a:pt x="648639" y="1247728"/>
                </a:lnTo>
                <a:lnTo>
                  <a:pt x="540532" y="1274754"/>
                </a:lnTo>
                <a:lnTo>
                  <a:pt x="459452" y="1270250"/>
                </a:lnTo>
                <a:lnTo>
                  <a:pt x="301797" y="1256737"/>
                </a:lnTo>
                <a:lnTo>
                  <a:pt x="234231" y="1283763"/>
                </a:lnTo>
                <a:lnTo>
                  <a:pt x="193691" y="1315294"/>
                </a:lnTo>
                <a:lnTo>
                  <a:pt x="157655" y="1333312"/>
                </a:lnTo>
                <a:lnTo>
                  <a:pt x="153151" y="1265746"/>
                </a:lnTo>
                <a:lnTo>
                  <a:pt x="112611" y="1247728"/>
                </a:lnTo>
                <a:lnTo>
                  <a:pt x="126124" y="1202684"/>
                </a:lnTo>
                <a:lnTo>
                  <a:pt x="117115" y="1157639"/>
                </a:lnTo>
                <a:lnTo>
                  <a:pt x="76576" y="1112595"/>
                </a:lnTo>
                <a:lnTo>
                  <a:pt x="108107" y="1018002"/>
                </a:lnTo>
                <a:lnTo>
                  <a:pt x="76576" y="986471"/>
                </a:lnTo>
                <a:lnTo>
                  <a:pt x="58558" y="927913"/>
                </a:lnTo>
                <a:lnTo>
                  <a:pt x="58558" y="927913"/>
                </a:lnTo>
                <a:lnTo>
                  <a:pt x="117115" y="851338"/>
                </a:lnTo>
                <a:lnTo>
                  <a:pt x="45045" y="765753"/>
                </a:lnTo>
                <a:lnTo>
                  <a:pt x="31531" y="716205"/>
                </a:lnTo>
                <a:lnTo>
                  <a:pt x="31531" y="594585"/>
                </a:lnTo>
                <a:lnTo>
                  <a:pt x="54053" y="518010"/>
                </a:lnTo>
                <a:lnTo>
                  <a:pt x="63062" y="490983"/>
                </a:lnTo>
                <a:lnTo>
                  <a:pt x="40540" y="423417"/>
                </a:lnTo>
                <a:lnTo>
                  <a:pt x="9009" y="364859"/>
                </a:lnTo>
                <a:lnTo>
                  <a:pt x="0" y="337832"/>
                </a:lnTo>
                <a:lnTo>
                  <a:pt x="0" y="315310"/>
                </a:lnTo>
                <a:lnTo>
                  <a:pt x="58558" y="315310"/>
                </a:lnTo>
                <a:lnTo>
                  <a:pt x="108107" y="315310"/>
                </a:lnTo>
                <a:lnTo>
                  <a:pt x="166664" y="333328"/>
                </a:lnTo>
                <a:lnTo>
                  <a:pt x="198195" y="373868"/>
                </a:lnTo>
                <a:lnTo>
                  <a:pt x="198195" y="373868"/>
                </a:lnTo>
                <a:lnTo>
                  <a:pt x="279275" y="319815"/>
                </a:lnTo>
                <a:lnTo>
                  <a:pt x="306302" y="301797"/>
                </a:lnTo>
                <a:lnTo>
                  <a:pt x="400895" y="301797"/>
                </a:lnTo>
                <a:lnTo>
                  <a:pt x="486479" y="297292"/>
                </a:lnTo>
                <a:lnTo>
                  <a:pt x="572063" y="220717"/>
                </a:lnTo>
                <a:lnTo>
                  <a:pt x="630621" y="216213"/>
                </a:lnTo>
                <a:lnTo>
                  <a:pt x="698187" y="117115"/>
                </a:lnTo>
                <a:lnTo>
                  <a:pt x="716205" y="76575"/>
                </a:lnTo>
                <a:lnTo>
                  <a:pt x="738727" y="49549"/>
                </a:lnTo>
                <a:lnTo>
                  <a:pt x="725214" y="0"/>
                </a:lnTo>
                <a:lnTo>
                  <a:pt x="779267" y="0"/>
                </a:lnTo>
                <a:lnTo>
                  <a:pt x="851338" y="22522"/>
                </a:lnTo>
                <a:lnTo>
                  <a:pt x="878365" y="72071"/>
                </a:lnTo>
                <a:lnTo>
                  <a:pt x="923409" y="157655"/>
                </a:lnTo>
                <a:lnTo>
                  <a:pt x="923409" y="153151"/>
                </a:lnTo>
                <a:lnTo>
                  <a:pt x="972958" y="153151"/>
                </a:lnTo>
                <a:lnTo>
                  <a:pt x="1022507" y="184682"/>
                </a:lnTo>
                <a:lnTo>
                  <a:pt x="1022507" y="229726"/>
                </a:lnTo>
                <a:lnTo>
                  <a:pt x="1040524" y="297292"/>
                </a:lnTo>
                <a:lnTo>
                  <a:pt x="1067551" y="346841"/>
                </a:lnTo>
                <a:lnTo>
                  <a:pt x="1081064" y="369363"/>
                </a:lnTo>
                <a:lnTo>
                  <a:pt x="1135117" y="378372"/>
                </a:lnTo>
                <a:lnTo>
                  <a:pt x="1157640" y="414408"/>
                </a:lnTo>
                <a:lnTo>
                  <a:pt x="1175657" y="432425"/>
                </a:lnTo>
                <a:lnTo>
                  <a:pt x="1229711" y="459452"/>
                </a:lnTo>
                <a:close/>
              </a:path>
            </a:pathLst>
          </a:custGeom>
          <a:solidFill>
            <a:srgbClr val="FF0000">
              <a:alpha val="2000"/>
            </a:srgbClr>
          </a:solidFill>
          <a:ln>
            <a:solidFill>
              <a:schemeClr val="accent1">
                <a:shade val="15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C06AA5-7868-172E-67CA-84D307B105A4}"/>
              </a:ext>
            </a:extLst>
          </p:cNvPr>
          <p:cNvSpPr txBox="1"/>
          <p:nvPr/>
        </p:nvSpPr>
        <p:spPr>
          <a:xfrm rot="19956517">
            <a:off x="3012496" y="1268130"/>
            <a:ext cx="1388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Acueducto Calderón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52EBF4D-C2E9-0EF0-47C2-62A398138FF1}"/>
              </a:ext>
            </a:extLst>
          </p:cNvPr>
          <p:cNvSpPr txBox="1"/>
          <p:nvPr/>
        </p:nvSpPr>
        <p:spPr>
          <a:xfrm rot="19956517">
            <a:off x="3526374" y="1428224"/>
            <a:ext cx="6655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/>
              <a:t>L = 31 KM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9DEBD59-8BAB-0634-9AF4-B14906FBE599}"/>
              </a:ext>
            </a:extLst>
          </p:cNvPr>
          <p:cNvSpPr txBox="1"/>
          <p:nvPr/>
        </p:nvSpPr>
        <p:spPr>
          <a:xfrm>
            <a:off x="5036591" y="633943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Presa Calderón</a:t>
            </a:r>
          </a:p>
          <a:p>
            <a:r>
              <a:rPr lang="es-MX" sz="1000" b="1" dirty="0"/>
              <a:t>(Construida 1991)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41FDF31-D5F2-D837-8707-49B645BED619}"/>
              </a:ext>
            </a:extLst>
          </p:cNvPr>
          <p:cNvSpPr txBox="1"/>
          <p:nvPr/>
        </p:nvSpPr>
        <p:spPr>
          <a:xfrm>
            <a:off x="3275779" y="3680037"/>
            <a:ext cx="9092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Río Santiago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BBF31240-F5D0-B9D1-083F-4EA83AD344BC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3092341" y="3803148"/>
            <a:ext cx="18343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4CF2FB7-FD96-9CFF-16D0-749B8C534751}"/>
              </a:ext>
            </a:extLst>
          </p:cNvPr>
          <p:cNvSpPr txBox="1"/>
          <p:nvPr/>
        </p:nvSpPr>
        <p:spPr>
          <a:xfrm>
            <a:off x="3068874" y="4670226"/>
            <a:ext cx="1236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Canal de Atequiza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45531170-C23F-4F02-0CC4-E47D8FF80855}"/>
              </a:ext>
            </a:extLst>
          </p:cNvPr>
          <p:cNvCxnSpPr>
            <a:cxnSpLocks/>
          </p:cNvCxnSpPr>
          <p:nvPr/>
        </p:nvCxnSpPr>
        <p:spPr>
          <a:xfrm flipV="1">
            <a:off x="3574730" y="4541597"/>
            <a:ext cx="0" cy="1627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28E226D-B9F9-0DDD-A7A1-15542E73A8B4}"/>
              </a:ext>
            </a:extLst>
          </p:cNvPr>
          <p:cNvSpPr txBox="1"/>
          <p:nvPr/>
        </p:nvSpPr>
        <p:spPr>
          <a:xfrm>
            <a:off x="1668024" y="5126995"/>
            <a:ext cx="1477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/>
              <a:t>Acueducto </a:t>
            </a:r>
          </a:p>
          <a:p>
            <a:pPr algn="ctr"/>
            <a:r>
              <a:rPr lang="es-MX" sz="1000" b="1" dirty="0"/>
              <a:t>Chapala-Guadalajara</a:t>
            </a:r>
          </a:p>
          <a:p>
            <a:pPr algn="ctr"/>
            <a:r>
              <a:rPr lang="es-MX" sz="1000" b="1" dirty="0"/>
              <a:t>L =42.6 km</a:t>
            </a:r>
          </a:p>
          <a:p>
            <a:pPr algn="ctr"/>
            <a:r>
              <a:rPr lang="es-MX" sz="1000" b="1" dirty="0"/>
              <a:t>(Construido en 1991)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DFF2223-AA34-1DA2-55F3-DB23FCAA548B}"/>
              </a:ext>
            </a:extLst>
          </p:cNvPr>
          <p:cNvSpPr txBox="1"/>
          <p:nvPr/>
        </p:nvSpPr>
        <p:spPr>
          <a:xfrm>
            <a:off x="6210153" y="5721857"/>
            <a:ext cx="13003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LAGO DE CHAPALA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3787BE5-522C-4314-3829-773A0E6C10AA}"/>
              </a:ext>
            </a:extLst>
          </p:cNvPr>
          <p:cNvSpPr txBox="1"/>
          <p:nvPr/>
        </p:nvSpPr>
        <p:spPr>
          <a:xfrm>
            <a:off x="2514824" y="4135723"/>
            <a:ext cx="800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Presa </a:t>
            </a:r>
          </a:p>
          <a:p>
            <a:r>
              <a:rPr lang="es-MX" sz="1000" b="1" dirty="0"/>
              <a:t>La Calera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DB3F5625-C14C-A290-CD86-8ACFDCB02491}"/>
              </a:ext>
            </a:extLst>
          </p:cNvPr>
          <p:cNvSpPr txBox="1"/>
          <p:nvPr/>
        </p:nvSpPr>
        <p:spPr>
          <a:xfrm>
            <a:off x="2396247" y="3202080"/>
            <a:ext cx="78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/>
              <a:t>Presa </a:t>
            </a:r>
          </a:p>
          <a:p>
            <a:r>
              <a:rPr lang="es-MX" sz="900" b="1" dirty="0"/>
              <a:t>El Ahogado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E180F46-944C-F920-F96E-9B4D2635F1EA}"/>
              </a:ext>
            </a:extLst>
          </p:cNvPr>
          <p:cNvSpPr txBox="1"/>
          <p:nvPr/>
        </p:nvSpPr>
        <p:spPr>
          <a:xfrm>
            <a:off x="1475807" y="2702054"/>
            <a:ext cx="959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/>
              <a:t>Presa Las Pintas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0FA5B6E4-546E-2CE9-AF3C-244EE9E7A9FC}"/>
              </a:ext>
            </a:extLst>
          </p:cNvPr>
          <p:cNvSpPr txBox="1"/>
          <p:nvPr/>
        </p:nvSpPr>
        <p:spPr>
          <a:xfrm>
            <a:off x="783006" y="4778294"/>
            <a:ext cx="789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Laguna de Cajititlá</a:t>
            </a:r>
          </a:p>
        </p:txBody>
      </p:sp>
      <p:sp>
        <p:nvSpPr>
          <p:cNvPr id="43" name="Forma libre 42">
            <a:extLst>
              <a:ext uri="{FF2B5EF4-FFF2-40B4-BE49-F238E27FC236}">
                <a16:creationId xmlns:a16="http://schemas.microsoft.com/office/drawing/2014/main" id="{CE02A5E2-8DF8-EEC1-B4DA-B37D0A07C7F0}"/>
              </a:ext>
            </a:extLst>
          </p:cNvPr>
          <p:cNvSpPr/>
          <p:nvPr/>
        </p:nvSpPr>
        <p:spPr>
          <a:xfrm>
            <a:off x="331695" y="1942531"/>
            <a:ext cx="2192741" cy="987188"/>
          </a:xfrm>
          <a:custGeom>
            <a:avLst/>
            <a:gdLst>
              <a:gd name="csX0" fmla="*/ 1510353 w 2192741"/>
              <a:gd name="csY0" fmla="*/ 13648 h 987188"/>
              <a:gd name="csX1" fmla="*/ 1501254 w 2192741"/>
              <a:gd name="csY1" fmla="*/ 113732 h 987188"/>
              <a:gd name="csX2" fmla="*/ 1501254 w 2192741"/>
              <a:gd name="csY2" fmla="*/ 168323 h 987188"/>
              <a:gd name="csX3" fmla="*/ 1505803 w 2192741"/>
              <a:gd name="csY3" fmla="*/ 236562 h 987188"/>
              <a:gd name="csX4" fmla="*/ 1519451 w 2192741"/>
              <a:gd name="csY4" fmla="*/ 272956 h 987188"/>
              <a:gd name="csX5" fmla="*/ 1542197 w 2192741"/>
              <a:gd name="csY5" fmla="*/ 304800 h 987188"/>
              <a:gd name="csX6" fmla="*/ 1592239 w 2192741"/>
              <a:gd name="csY6" fmla="*/ 313899 h 987188"/>
              <a:gd name="csX7" fmla="*/ 1669577 w 2192741"/>
              <a:gd name="csY7" fmla="*/ 318448 h 987188"/>
              <a:gd name="csX8" fmla="*/ 1669577 w 2192741"/>
              <a:gd name="csY8" fmla="*/ 318448 h 987188"/>
              <a:gd name="csX9" fmla="*/ 1774209 w 2192741"/>
              <a:gd name="csY9" fmla="*/ 341194 h 987188"/>
              <a:gd name="csX10" fmla="*/ 1778759 w 2192741"/>
              <a:gd name="csY10" fmla="*/ 459475 h 987188"/>
              <a:gd name="csX11" fmla="*/ 1778759 w 2192741"/>
              <a:gd name="csY11" fmla="*/ 509517 h 987188"/>
              <a:gd name="csX12" fmla="*/ 1801505 w 2192741"/>
              <a:gd name="csY12" fmla="*/ 536812 h 987188"/>
              <a:gd name="csX13" fmla="*/ 1865194 w 2192741"/>
              <a:gd name="csY13" fmla="*/ 555009 h 987188"/>
              <a:gd name="csX14" fmla="*/ 1924335 w 2192741"/>
              <a:gd name="csY14" fmla="*/ 586854 h 987188"/>
              <a:gd name="csX15" fmla="*/ 1988024 w 2192741"/>
              <a:gd name="csY15" fmla="*/ 595953 h 987188"/>
              <a:gd name="csX16" fmla="*/ 2088108 w 2192741"/>
              <a:gd name="csY16" fmla="*/ 636896 h 987188"/>
              <a:gd name="csX17" fmla="*/ 2129051 w 2192741"/>
              <a:gd name="csY17" fmla="*/ 677839 h 987188"/>
              <a:gd name="csX18" fmla="*/ 2192741 w 2192741"/>
              <a:gd name="csY18" fmla="*/ 732430 h 987188"/>
              <a:gd name="csX19" fmla="*/ 2188191 w 2192741"/>
              <a:gd name="csY19" fmla="*/ 800669 h 987188"/>
              <a:gd name="csX20" fmla="*/ 2169994 w 2192741"/>
              <a:gd name="csY20" fmla="*/ 855260 h 987188"/>
              <a:gd name="csX21" fmla="*/ 2079009 w 2192741"/>
              <a:gd name="csY21" fmla="*/ 837063 h 987188"/>
              <a:gd name="csX22" fmla="*/ 1983475 w 2192741"/>
              <a:gd name="csY22" fmla="*/ 791570 h 987188"/>
              <a:gd name="csX23" fmla="*/ 1851547 w 2192741"/>
              <a:gd name="csY23" fmla="*/ 782472 h 987188"/>
              <a:gd name="csX24" fmla="*/ 1674126 w 2192741"/>
              <a:gd name="csY24" fmla="*/ 777923 h 987188"/>
              <a:gd name="csX25" fmla="*/ 1687774 w 2192741"/>
              <a:gd name="csY25" fmla="*/ 682388 h 987188"/>
              <a:gd name="csX26" fmla="*/ 1692323 w 2192741"/>
              <a:gd name="csY26" fmla="*/ 627797 h 987188"/>
              <a:gd name="csX27" fmla="*/ 1660478 w 2192741"/>
              <a:gd name="csY27" fmla="*/ 595953 h 987188"/>
              <a:gd name="csX28" fmla="*/ 1501254 w 2192741"/>
              <a:gd name="csY28" fmla="*/ 618699 h 987188"/>
              <a:gd name="csX29" fmla="*/ 1501254 w 2192741"/>
              <a:gd name="csY29" fmla="*/ 727881 h 987188"/>
              <a:gd name="csX30" fmla="*/ 1501254 w 2192741"/>
              <a:gd name="csY30" fmla="*/ 791570 h 987188"/>
              <a:gd name="csX31" fmla="*/ 1364777 w 2192741"/>
              <a:gd name="csY31" fmla="*/ 736979 h 987188"/>
              <a:gd name="csX32" fmla="*/ 1310185 w 2192741"/>
              <a:gd name="csY32" fmla="*/ 727881 h 987188"/>
              <a:gd name="csX33" fmla="*/ 1278341 w 2192741"/>
              <a:gd name="csY33" fmla="*/ 686938 h 987188"/>
              <a:gd name="csX34" fmla="*/ 1228299 w 2192741"/>
              <a:gd name="csY34" fmla="*/ 659642 h 987188"/>
              <a:gd name="csX35" fmla="*/ 1114568 w 2192741"/>
              <a:gd name="csY35" fmla="*/ 605051 h 987188"/>
              <a:gd name="csX36" fmla="*/ 1087272 w 2192741"/>
              <a:gd name="csY36" fmla="*/ 614150 h 987188"/>
              <a:gd name="csX37" fmla="*/ 1091821 w 2192741"/>
              <a:gd name="csY37" fmla="*/ 809768 h 987188"/>
              <a:gd name="csX38" fmla="*/ 1091821 w 2192741"/>
              <a:gd name="csY38" fmla="*/ 855260 h 987188"/>
              <a:gd name="csX39" fmla="*/ 991738 w 2192741"/>
              <a:gd name="csY39" fmla="*/ 868908 h 987188"/>
              <a:gd name="csX40" fmla="*/ 882556 w 2192741"/>
              <a:gd name="csY40" fmla="*/ 868908 h 987188"/>
              <a:gd name="csX41" fmla="*/ 800669 w 2192741"/>
              <a:gd name="csY41" fmla="*/ 859809 h 987188"/>
              <a:gd name="csX42" fmla="*/ 809768 w 2192741"/>
              <a:gd name="csY42" fmla="*/ 727881 h 987188"/>
              <a:gd name="csX43" fmla="*/ 787021 w 2192741"/>
              <a:gd name="csY43" fmla="*/ 705135 h 987188"/>
              <a:gd name="csX44" fmla="*/ 664191 w 2192741"/>
              <a:gd name="csY44" fmla="*/ 759726 h 987188"/>
              <a:gd name="csX45" fmla="*/ 568657 w 2192741"/>
              <a:gd name="csY45" fmla="*/ 777923 h 987188"/>
              <a:gd name="csX46" fmla="*/ 536812 w 2192741"/>
              <a:gd name="csY46" fmla="*/ 868908 h 987188"/>
              <a:gd name="csX47" fmla="*/ 536812 w 2192741"/>
              <a:gd name="csY47" fmla="*/ 868908 h 987188"/>
              <a:gd name="csX48" fmla="*/ 518615 w 2192741"/>
              <a:gd name="csY48" fmla="*/ 950794 h 987188"/>
              <a:gd name="csX49" fmla="*/ 400335 w 2192741"/>
              <a:gd name="csY49" fmla="*/ 896203 h 987188"/>
              <a:gd name="csX50" fmla="*/ 336645 w 2192741"/>
              <a:gd name="csY50" fmla="*/ 891654 h 987188"/>
              <a:gd name="csX51" fmla="*/ 236562 w 2192741"/>
              <a:gd name="csY51" fmla="*/ 850711 h 987188"/>
              <a:gd name="csX52" fmla="*/ 213815 w 2192741"/>
              <a:gd name="csY52" fmla="*/ 850711 h 987188"/>
              <a:gd name="csX53" fmla="*/ 186520 w 2192741"/>
              <a:gd name="csY53" fmla="*/ 923499 h 987188"/>
              <a:gd name="csX54" fmla="*/ 168323 w 2192741"/>
              <a:gd name="csY54" fmla="*/ 964442 h 987188"/>
              <a:gd name="csX55" fmla="*/ 113732 w 2192741"/>
              <a:gd name="csY55" fmla="*/ 987188 h 987188"/>
              <a:gd name="csX56" fmla="*/ 40944 w 2192741"/>
              <a:gd name="csY56" fmla="*/ 909851 h 987188"/>
              <a:gd name="csX57" fmla="*/ 0 w 2192741"/>
              <a:gd name="csY57" fmla="*/ 905302 h 987188"/>
              <a:gd name="csX58" fmla="*/ 63690 w 2192741"/>
              <a:gd name="csY58" fmla="*/ 777923 h 987188"/>
              <a:gd name="csX59" fmla="*/ 145577 w 2192741"/>
              <a:gd name="csY59" fmla="*/ 718782 h 987188"/>
              <a:gd name="csX60" fmla="*/ 227463 w 2192741"/>
              <a:gd name="csY60" fmla="*/ 627797 h 987188"/>
              <a:gd name="csX61" fmla="*/ 213815 w 2192741"/>
              <a:gd name="csY61" fmla="*/ 541362 h 987188"/>
              <a:gd name="csX62" fmla="*/ 263857 w 2192741"/>
              <a:gd name="csY62" fmla="*/ 518615 h 987188"/>
              <a:gd name="csX63" fmla="*/ 263857 w 2192741"/>
              <a:gd name="csY63" fmla="*/ 518615 h 987188"/>
              <a:gd name="csX64" fmla="*/ 318448 w 2192741"/>
              <a:gd name="csY64" fmla="*/ 423081 h 987188"/>
              <a:gd name="csX65" fmla="*/ 304800 w 2192741"/>
              <a:gd name="csY65" fmla="*/ 354842 h 987188"/>
              <a:gd name="csX66" fmla="*/ 282054 w 2192741"/>
              <a:gd name="csY66" fmla="*/ 336645 h 987188"/>
              <a:gd name="csX67" fmla="*/ 250209 w 2192741"/>
              <a:gd name="csY67" fmla="*/ 304800 h 987188"/>
              <a:gd name="csX68" fmla="*/ 277505 w 2192741"/>
              <a:gd name="csY68" fmla="*/ 268406 h 987188"/>
              <a:gd name="csX69" fmla="*/ 336645 w 2192741"/>
              <a:gd name="csY69" fmla="*/ 286603 h 987188"/>
              <a:gd name="csX70" fmla="*/ 404884 w 2192741"/>
              <a:gd name="csY70" fmla="*/ 282054 h 987188"/>
              <a:gd name="csX71" fmla="*/ 436729 w 2192741"/>
              <a:gd name="csY71" fmla="*/ 254759 h 987188"/>
              <a:gd name="csX72" fmla="*/ 491320 w 2192741"/>
              <a:gd name="csY72" fmla="*/ 241111 h 987188"/>
              <a:gd name="csX73" fmla="*/ 518615 w 2192741"/>
              <a:gd name="csY73" fmla="*/ 232012 h 987188"/>
              <a:gd name="csX74" fmla="*/ 541362 w 2192741"/>
              <a:gd name="csY74" fmla="*/ 232012 h 987188"/>
              <a:gd name="csX75" fmla="*/ 536812 w 2192741"/>
              <a:gd name="csY75" fmla="*/ 300251 h 987188"/>
              <a:gd name="csX76" fmla="*/ 582305 w 2192741"/>
              <a:gd name="csY76" fmla="*/ 332096 h 987188"/>
              <a:gd name="csX77" fmla="*/ 582305 w 2192741"/>
              <a:gd name="csY77" fmla="*/ 386687 h 987188"/>
              <a:gd name="csX78" fmla="*/ 691487 w 2192741"/>
              <a:gd name="csY78" fmla="*/ 332096 h 987188"/>
              <a:gd name="csX79" fmla="*/ 714233 w 2192741"/>
              <a:gd name="csY79" fmla="*/ 318448 h 987188"/>
              <a:gd name="csX80" fmla="*/ 755177 w 2192741"/>
              <a:gd name="csY80" fmla="*/ 318448 h 987188"/>
              <a:gd name="csX81" fmla="*/ 846162 w 2192741"/>
              <a:gd name="csY81" fmla="*/ 332096 h 987188"/>
              <a:gd name="csX82" fmla="*/ 955344 w 2192741"/>
              <a:gd name="csY82" fmla="*/ 341194 h 987188"/>
              <a:gd name="csX83" fmla="*/ 1073624 w 2192741"/>
              <a:gd name="csY83" fmla="*/ 300251 h 987188"/>
              <a:gd name="csX84" fmla="*/ 1100920 w 2192741"/>
              <a:gd name="csY84" fmla="*/ 254759 h 987188"/>
              <a:gd name="csX85" fmla="*/ 1100920 w 2192741"/>
              <a:gd name="csY85" fmla="*/ 177421 h 987188"/>
              <a:gd name="csX86" fmla="*/ 1160060 w 2192741"/>
              <a:gd name="csY86" fmla="*/ 172872 h 987188"/>
              <a:gd name="csX87" fmla="*/ 1160060 w 2192741"/>
              <a:gd name="csY87" fmla="*/ 54591 h 987188"/>
              <a:gd name="csX88" fmla="*/ 1201003 w 2192741"/>
              <a:gd name="csY88" fmla="*/ 4550 h 987188"/>
              <a:gd name="csX89" fmla="*/ 1210102 w 2192741"/>
              <a:gd name="csY89" fmla="*/ 0 h 987188"/>
              <a:gd name="csX90" fmla="*/ 1287439 w 2192741"/>
              <a:gd name="csY90" fmla="*/ 18197 h 987188"/>
              <a:gd name="csX91" fmla="*/ 1360227 w 2192741"/>
              <a:gd name="csY91" fmla="*/ 22747 h 987188"/>
              <a:gd name="csX92" fmla="*/ 1405720 w 2192741"/>
              <a:gd name="csY92" fmla="*/ 36394 h 987188"/>
              <a:gd name="csX93" fmla="*/ 1510353 w 2192741"/>
              <a:gd name="csY93" fmla="*/ 13648 h 9871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  <a:cxn ang="0">
                <a:pos x="csX60" y="csY60"/>
              </a:cxn>
              <a:cxn ang="0">
                <a:pos x="csX61" y="csY61"/>
              </a:cxn>
              <a:cxn ang="0">
                <a:pos x="csX62" y="csY62"/>
              </a:cxn>
              <a:cxn ang="0">
                <a:pos x="csX63" y="csY63"/>
              </a:cxn>
              <a:cxn ang="0">
                <a:pos x="csX64" y="csY64"/>
              </a:cxn>
              <a:cxn ang="0">
                <a:pos x="csX65" y="csY65"/>
              </a:cxn>
              <a:cxn ang="0">
                <a:pos x="csX66" y="csY66"/>
              </a:cxn>
              <a:cxn ang="0">
                <a:pos x="csX67" y="csY67"/>
              </a:cxn>
              <a:cxn ang="0">
                <a:pos x="csX68" y="csY68"/>
              </a:cxn>
              <a:cxn ang="0">
                <a:pos x="csX69" y="csY69"/>
              </a:cxn>
              <a:cxn ang="0">
                <a:pos x="csX70" y="csY70"/>
              </a:cxn>
              <a:cxn ang="0">
                <a:pos x="csX71" y="csY71"/>
              </a:cxn>
              <a:cxn ang="0">
                <a:pos x="csX72" y="csY72"/>
              </a:cxn>
              <a:cxn ang="0">
                <a:pos x="csX73" y="csY73"/>
              </a:cxn>
              <a:cxn ang="0">
                <a:pos x="csX74" y="csY74"/>
              </a:cxn>
              <a:cxn ang="0">
                <a:pos x="csX75" y="csY75"/>
              </a:cxn>
              <a:cxn ang="0">
                <a:pos x="csX76" y="csY76"/>
              </a:cxn>
              <a:cxn ang="0">
                <a:pos x="csX77" y="csY77"/>
              </a:cxn>
              <a:cxn ang="0">
                <a:pos x="csX78" y="csY78"/>
              </a:cxn>
              <a:cxn ang="0">
                <a:pos x="csX79" y="csY79"/>
              </a:cxn>
              <a:cxn ang="0">
                <a:pos x="csX80" y="csY80"/>
              </a:cxn>
              <a:cxn ang="0">
                <a:pos x="csX81" y="csY81"/>
              </a:cxn>
              <a:cxn ang="0">
                <a:pos x="csX82" y="csY82"/>
              </a:cxn>
              <a:cxn ang="0">
                <a:pos x="csX83" y="csY83"/>
              </a:cxn>
              <a:cxn ang="0">
                <a:pos x="csX84" y="csY84"/>
              </a:cxn>
              <a:cxn ang="0">
                <a:pos x="csX85" y="csY85"/>
              </a:cxn>
              <a:cxn ang="0">
                <a:pos x="csX86" y="csY86"/>
              </a:cxn>
              <a:cxn ang="0">
                <a:pos x="csX87" y="csY87"/>
              </a:cxn>
              <a:cxn ang="0">
                <a:pos x="csX88" y="csY88"/>
              </a:cxn>
              <a:cxn ang="0">
                <a:pos x="csX89" y="csY89"/>
              </a:cxn>
              <a:cxn ang="0">
                <a:pos x="csX90" y="csY90"/>
              </a:cxn>
              <a:cxn ang="0">
                <a:pos x="csX91" y="csY91"/>
              </a:cxn>
              <a:cxn ang="0">
                <a:pos x="csX92" y="csY92"/>
              </a:cxn>
              <a:cxn ang="0">
                <a:pos x="csX93" y="csY93"/>
              </a:cxn>
            </a:cxnLst>
            <a:rect l="l" t="t" r="r" b="b"/>
            <a:pathLst>
              <a:path w="2192741" h="987188">
                <a:moveTo>
                  <a:pt x="1510353" y="13648"/>
                </a:moveTo>
                <a:lnTo>
                  <a:pt x="1501254" y="113732"/>
                </a:lnTo>
                <a:lnTo>
                  <a:pt x="1501254" y="168323"/>
                </a:lnTo>
                <a:lnTo>
                  <a:pt x="1505803" y="236562"/>
                </a:lnTo>
                <a:lnTo>
                  <a:pt x="1519451" y="272956"/>
                </a:lnTo>
                <a:lnTo>
                  <a:pt x="1542197" y="304800"/>
                </a:lnTo>
                <a:lnTo>
                  <a:pt x="1592239" y="313899"/>
                </a:lnTo>
                <a:lnTo>
                  <a:pt x="1669577" y="318448"/>
                </a:lnTo>
                <a:lnTo>
                  <a:pt x="1669577" y="318448"/>
                </a:lnTo>
                <a:lnTo>
                  <a:pt x="1774209" y="341194"/>
                </a:lnTo>
                <a:lnTo>
                  <a:pt x="1778759" y="459475"/>
                </a:lnTo>
                <a:lnTo>
                  <a:pt x="1778759" y="509517"/>
                </a:lnTo>
                <a:lnTo>
                  <a:pt x="1801505" y="536812"/>
                </a:lnTo>
                <a:lnTo>
                  <a:pt x="1865194" y="555009"/>
                </a:lnTo>
                <a:lnTo>
                  <a:pt x="1924335" y="586854"/>
                </a:lnTo>
                <a:lnTo>
                  <a:pt x="1988024" y="595953"/>
                </a:lnTo>
                <a:lnTo>
                  <a:pt x="2088108" y="636896"/>
                </a:lnTo>
                <a:lnTo>
                  <a:pt x="2129051" y="677839"/>
                </a:lnTo>
                <a:lnTo>
                  <a:pt x="2192741" y="732430"/>
                </a:lnTo>
                <a:lnTo>
                  <a:pt x="2188191" y="800669"/>
                </a:lnTo>
                <a:lnTo>
                  <a:pt x="2169994" y="855260"/>
                </a:lnTo>
                <a:lnTo>
                  <a:pt x="2079009" y="837063"/>
                </a:lnTo>
                <a:lnTo>
                  <a:pt x="1983475" y="791570"/>
                </a:lnTo>
                <a:lnTo>
                  <a:pt x="1851547" y="782472"/>
                </a:lnTo>
                <a:lnTo>
                  <a:pt x="1674126" y="777923"/>
                </a:lnTo>
                <a:lnTo>
                  <a:pt x="1687774" y="682388"/>
                </a:lnTo>
                <a:lnTo>
                  <a:pt x="1692323" y="627797"/>
                </a:lnTo>
                <a:lnTo>
                  <a:pt x="1660478" y="595953"/>
                </a:lnTo>
                <a:lnTo>
                  <a:pt x="1501254" y="618699"/>
                </a:lnTo>
                <a:lnTo>
                  <a:pt x="1501254" y="727881"/>
                </a:lnTo>
                <a:lnTo>
                  <a:pt x="1501254" y="791570"/>
                </a:lnTo>
                <a:lnTo>
                  <a:pt x="1364777" y="736979"/>
                </a:lnTo>
                <a:lnTo>
                  <a:pt x="1310185" y="727881"/>
                </a:lnTo>
                <a:lnTo>
                  <a:pt x="1278341" y="686938"/>
                </a:lnTo>
                <a:lnTo>
                  <a:pt x="1228299" y="659642"/>
                </a:lnTo>
                <a:lnTo>
                  <a:pt x="1114568" y="605051"/>
                </a:lnTo>
                <a:lnTo>
                  <a:pt x="1087272" y="614150"/>
                </a:lnTo>
                <a:lnTo>
                  <a:pt x="1091821" y="809768"/>
                </a:lnTo>
                <a:lnTo>
                  <a:pt x="1091821" y="855260"/>
                </a:lnTo>
                <a:lnTo>
                  <a:pt x="991738" y="868908"/>
                </a:lnTo>
                <a:lnTo>
                  <a:pt x="882556" y="868908"/>
                </a:lnTo>
                <a:lnTo>
                  <a:pt x="800669" y="859809"/>
                </a:lnTo>
                <a:lnTo>
                  <a:pt x="809768" y="727881"/>
                </a:lnTo>
                <a:lnTo>
                  <a:pt x="787021" y="705135"/>
                </a:lnTo>
                <a:lnTo>
                  <a:pt x="664191" y="759726"/>
                </a:lnTo>
                <a:lnTo>
                  <a:pt x="568657" y="777923"/>
                </a:lnTo>
                <a:lnTo>
                  <a:pt x="536812" y="868908"/>
                </a:lnTo>
                <a:lnTo>
                  <a:pt x="536812" y="868908"/>
                </a:lnTo>
                <a:lnTo>
                  <a:pt x="518615" y="950794"/>
                </a:lnTo>
                <a:lnTo>
                  <a:pt x="400335" y="896203"/>
                </a:lnTo>
                <a:lnTo>
                  <a:pt x="336645" y="891654"/>
                </a:lnTo>
                <a:lnTo>
                  <a:pt x="236562" y="850711"/>
                </a:lnTo>
                <a:lnTo>
                  <a:pt x="213815" y="850711"/>
                </a:lnTo>
                <a:lnTo>
                  <a:pt x="186520" y="923499"/>
                </a:lnTo>
                <a:lnTo>
                  <a:pt x="168323" y="964442"/>
                </a:lnTo>
                <a:lnTo>
                  <a:pt x="113732" y="987188"/>
                </a:lnTo>
                <a:lnTo>
                  <a:pt x="40944" y="909851"/>
                </a:lnTo>
                <a:lnTo>
                  <a:pt x="0" y="905302"/>
                </a:lnTo>
                <a:lnTo>
                  <a:pt x="63690" y="777923"/>
                </a:lnTo>
                <a:lnTo>
                  <a:pt x="145577" y="718782"/>
                </a:lnTo>
                <a:lnTo>
                  <a:pt x="227463" y="627797"/>
                </a:lnTo>
                <a:lnTo>
                  <a:pt x="213815" y="541362"/>
                </a:lnTo>
                <a:lnTo>
                  <a:pt x="263857" y="518615"/>
                </a:lnTo>
                <a:lnTo>
                  <a:pt x="263857" y="518615"/>
                </a:lnTo>
                <a:lnTo>
                  <a:pt x="318448" y="423081"/>
                </a:lnTo>
                <a:lnTo>
                  <a:pt x="304800" y="354842"/>
                </a:lnTo>
                <a:lnTo>
                  <a:pt x="282054" y="336645"/>
                </a:lnTo>
                <a:lnTo>
                  <a:pt x="250209" y="304800"/>
                </a:lnTo>
                <a:lnTo>
                  <a:pt x="277505" y="268406"/>
                </a:lnTo>
                <a:lnTo>
                  <a:pt x="336645" y="286603"/>
                </a:lnTo>
                <a:lnTo>
                  <a:pt x="404884" y="282054"/>
                </a:lnTo>
                <a:lnTo>
                  <a:pt x="436729" y="254759"/>
                </a:lnTo>
                <a:lnTo>
                  <a:pt x="491320" y="241111"/>
                </a:lnTo>
                <a:lnTo>
                  <a:pt x="518615" y="232012"/>
                </a:lnTo>
                <a:lnTo>
                  <a:pt x="541362" y="232012"/>
                </a:lnTo>
                <a:lnTo>
                  <a:pt x="536812" y="300251"/>
                </a:lnTo>
                <a:lnTo>
                  <a:pt x="582305" y="332096"/>
                </a:lnTo>
                <a:lnTo>
                  <a:pt x="582305" y="386687"/>
                </a:lnTo>
                <a:lnTo>
                  <a:pt x="691487" y="332096"/>
                </a:lnTo>
                <a:lnTo>
                  <a:pt x="714233" y="318448"/>
                </a:lnTo>
                <a:lnTo>
                  <a:pt x="755177" y="318448"/>
                </a:lnTo>
                <a:lnTo>
                  <a:pt x="846162" y="332096"/>
                </a:lnTo>
                <a:lnTo>
                  <a:pt x="955344" y="341194"/>
                </a:lnTo>
                <a:lnTo>
                  <a:pt x="1073624" y="300251"/>
                </a:lnTo>
                <a:lnTo>
                  <a:pt x="1100920" y="254759"/>
                </a:lnTo>
                <a:lnTo>
                  <a:pt x="1100920" y="177421"/>
                </a:lnTo>
                <a:lnTo>
                  <a:pt x="1160060" y="172872"/>
                </a:lnTo>
                <a:lnTo>
                  <a:pt x="1160060" y="54591"/>
                </a:lnTo>
                <a:lnTo>
                  <a:pt x="1201003" y="4550"/>
                </a:lnTo>
                <a:lnTo>
                  <a:pt x="1210102" y="0"/>
                </a:lnTo>
                <a:lnTo>
                  <a:pt x="1287439" y="18197"/>
                </a:lnTo>
                <a:lnTo>
                  <a:pt x="1360227" y="22747"/>
                </a:lnTo>
                <a:lnTo>
                  <a:pt x="1405720" y="36394"/>
                </a:lnTo>
                <a:lnTo>
                  <a:pt x="1510353" y="13648"/>
                </a:ln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Forma libre 44">
            <a:extLst>
              <a:ext uri="{FF2B5EF4-FFF2-40B4-BE49-F238E27FC236}">
                <a16:creationId xmlns:a16="http://schemas.microsoft.com/office/drawing/2014/main" id="{792FAB6A-29DB-9DB8-79BF-3D4BB5E974F3}"/>
              </a:ext>
            </a:extLst>
          </p:cNvPr>
          <p:cNvSpPr/>
          <p:nvPr/>
        </p:nvSpPr>
        <p:spPr>
          <a:xfrm>
            <a:off x="1828400" y="1437564"/>
            <a:ext cx="1332931" cy="1460311"/>
          </a:xfrm>
          <a:custGeom>
            <a:avLst/>
            <a:gdLst>
              <a:gd name="csX0" fmla="*/ 168322 w 1332931"/>
              <a:gd name="csY0" fmla="*/ 0 h 1460311"/>
              <a:gd name="csX1" fmla="*/ 300251 w 1332931"/>
              <a:gd name="csY1" fmla="*/ 77337 h 1460311"/>
              <a:gd name="csX2" fmla="*/ 359391 w 1332931"/>
              <a:gd name="csY2" fmla="*/ 104633 h 1460311"/>
              <a:gd name="csX3" fmla="*/ 391236 w 1332931"/>
              <a:gd name="csY3" fmla="*/ 141027 h 1460311"/>
              <a:gd name="csX4" fmla="*/ 491319 w 1332931"/>
              <a:gd name="csY4" fmla="*/ 181970 h 1460311"/>
              <a:gd name="csX5" fmla="*/ 536812 w 1332931"/>
              <a:gd name="csY5" fmla="*/ 213815 h 1460311"/>
              <a:gd name="csX6" fmla="*/ 664191 w 1332931"/>
              <a:gd name="csY6" fmla="*/ 250209 h 1460311"/>
              <a:gd name="csX7" fmla="*/ 727880 w 1332931"/>
              <a:gd name="csY7" fmla="*/ 304800 h 1460311"/>
              <a:gd name="csX8" fmla="*/ 768824 w 1332931"/>
              <a:gd name="csY8" fmla="*/ 327546 h 1460311"/>
              <a:gd name="csX9" fmla="*/ 768824 w 1332931"/>
              <a:gd name="csY9" fmla="*/ 368490 h 1460311"/>
              <a:gd name="csX10" fmla="*/ 814316 w 1332931"/>
              <a:gd name="csY10" fmla="*/ 400335 h 1460311"/>
              <a:gd name="csX11" fmla="*/ 882555 w 1332931"/>
              <a:gd name="csY11" fmla="*/ 432179 h 1460311"/>
              <a:gd name="csX12" fmla="*/ 996286 w 1332931"/>
              <a:gd name="csY12" fmla="*/ 477672 h 1460311"/>
              <a:gd name="csX13" fmla="*/ 1032680 w 1332931"/>
              <a:gd name="csY13" fmla="*/ 518615 h 1460311"/>
              <a:gd name="csX14" fmla="*/ 1105469 w 1332931"/>
              <a:gd name="csY14" fmla="*/ 595952 h 1460311"/>
              <a:gd name="csX15" fmla="*/ 1155510 w 1332931"/>
              <a:gd name="csY15" fmla="*/ 614149 h 1460311"/>
              <a:gd name="csX16" fmla="*/ 1205552 w 1332931"/>
              <a:gd name="csY16" fmla="*/ 618699 h 1460311"/>
              <a:gd name="csX17" fmla="*/ 1291988 w 1332931"/>
              <a:gd name="csY17" fmla="*/ 714233 h 1460311"/>
              <a:gd name="csX18" fmla="*/ 1305636 w 1332931"/>
              <a:gd name="csY18" fmla="*/ 800669 h 1460311"/>
              <a:gd name="csX19" fmla="*/ 1323833 w 1332931"/>
              <a:gd name="csY19" fmla="*/ 918949 h 1460311"/>
              <a:gd name="csX20" fmla="*/ 1328382 w 1332931"/>
              <a:gd name="csY20" fmla="*/ 1019033 h 1460311"/>
              <a:gd name="csX21" fmla="*/ 1332931 w 1332931"/>
              <a:gd name="csY21" fmla="*/ 1187355 h 1460311"/>
              <a:gd name="csX22" fmla="*/ 1314734 w 1332931"/>
              <a:gd name="csY22" fmla="*/ 1282890 h 1460311"/>
              <a:gd name="csX23" fmla="*/ 1237397 w 1332931"/>
              <a:gd name="csY23" fmla="*/ 1319284 h 1460311"/>
              <a:gd name="csX24" fmla="*/ 1164609 w 1332931"/>
              <a:gd name="csY24" fmla="*/ 1392072 h 1460311"/>
              <a:gd name="csX25" fmla="*/ 1082722 w 1332931"/>
              <a:gd name="csY25" fmla="*/ 1460311 h 1460311"/>
              <a:gd name="csX26" fmla="*/ 982639 w 1332931"/>
              <a:gd name="csY26" fmla="*/ 1437564 h 1460311"/>
              <a:gd name="csX27" fmla="*/ 896203 w 1332931"/>
              <a:gd name="csY27" fmla="*/ 1437564 h 1460311"/>
              <a:gd name="csX28" fmla="*/ 827964 w 1332931"/>
              <a:gd name="csY28" fmla="*/ 1387523 h 1460311"/>
              <a:gd name="csX29" fmla="*/ 768824 w 1332931"/>
              <a:gd name="csY29" fmla="*/ 1264693 h 1460311"/>
              <a:gd name="csX30" fmla="*/ 691486 w 1332931"/>
              <a:gd name="csY30" fmla="*/ 1214651 h 1460311"/>
              <a:gd name="csX31" fmla="*/ 559558 w 1332931"/>
              <a:gd name="csY31" fmla="*/ 1119117 h 1460311"/>
              <a:gd name="csX32" fmla="*/ 445827 w 1332931"/>
              <a:gd name="csY32" fmla="*/ 1087272 h 1460311"/>
              <a:gd name="csX33" fmla="*/ 313898 w 1332931"/>
              <a:gd name="csY33" fmla="*/ 1032681 h 1460311"/>
              <a:gd name="csX34" fmla="*/ 277504 w 1332931"/>
              <a:gd name="csY34" fmla="*/ 941696 h 1460311"/>
              <a:gd name="csX35" fmla="*/ 277504 w 1332931"/>
              <a:gd name="csY35" fmla="*/ 850711 h 1460311"/>
              <a:gd name="csX36" fmla="*/ 213815 w 1332931"/>
              <a:gd name="csY36" fmla="*/ 814317 h 1460311"/>
              <a:gd name="csX37" fmla="*/ 104633 w 1332931"/>
              <a:gd name="csY37" fmla="*/ 805218 h 1460311"/>
              <a:gd name="csX38" fmla="*/ 27295 w 1332931"/>
              <a:gd name="csY38" fmla="*/ 777923 h 1460311"/>
              <a:gd name="csX39" fmla="*/ 0 w 1332931"/>
              <a:gd name="csY39" fmla="*/ 659642 h 1460311"/>
              <a:gd name="csX40" fmla="*/ 4549 w 1332931"/>
              <a:gd name="csY40" fmla="*/ 550460 h 1460311"/>
              <a:gd name="csX41" fmla="*/ 22746 w 1332931"/>
              <a:gd name="csY41" fmla="*/ 523164 h 1460311"/>
              <a:gd name="csX42" fmla="*/ 122830 w 1332931"/>
              <a:gd name="csY42" fmla="*/ 464024 h 1460311"/>
              <a:gd name="csX43" fmla="*/ 150125 w 1332931"/>
              <a:gd name="csY43" fmla="*/ 391236 h 1460311"/>
              <a:gd name="csX44" fmla="*/ 163773 w 1332931"/>
              <a:gd name="csY44" fmla="*/ 318448 h 1460311"/>
              <a:gd name="csX45" fmla="*/ 195618 w 1332931"/>
              <a:gd name="csY45" fmla="*/ 263857 h 1460311"/>
              <a:gd name="csX46" fmla="*/ 172872 w 1332931"/>
              <a:gd name="csY46" fmla="*/ 209266 h 1460311"/>
              <a:gd name="csX47" fmla="*/ 163773 w 1332931"/>
              <a:gd name="csY47" fmla="*/ 136478 h 1460311"/>
              <a:gd name="csX48" fmla="*/ 168322 w 1332931"/>
              <a:gd name="csY48" fmla="*/ 0 h 146031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</a:cxnLst>
            <a:rect l="l" t="t" r="r" b="b"/>
            <a:pathLst>
              <a:path w="1332931" h="1460311">
                <a:moveTo>
                  <a:pt x="168322" y="0"/>
                </a:moveTo>
                <a:lnTo>
                  <a:pt x="300251" y="77337"/>
                </a:lnTo>
                <a:lnTo>
                  <a:pt x="359391" y="104633"/>
                </a:lnTo>
                <a:lnTo>
                  <a:pt x="391236" y="141027"/>
                </a:lnTo>
                <a:lnTo>
                  <a:pt x="491319" y="181970"/>
                </a:lnTo>
                <a:lnTo>
                  <a:pt x="536812" y="213815"/>
                </a:lnTo>
                <a:lnTo>
                  <a:pt x="664191" y="250209"/>
                </a:lnTo>
                <a:lnTo>
                  <a:pt x="727880" y="304800"/>
                </a:lnTo>
                <a:lnTo>
                  <a:pt x="768824" y="327546"/>
                </a:lnTo>
                <a:lnTo>
                  <a:pt x="768824" y="368490"/>
                </a:lnTo>
                <a:lnTo>
                  <a:pt x="814316" y="400335"/>
                </a:lnTo>
                <a:lnTo>
                  <a:pt x="882555" y="432179"/>
                </a:lnTo>
                <a:lnTo>
                  <a:pt x="996286" y="477672"/>
                </a:lnTo>
                <a:lnTo>
                  <a:pt x="1032680" y="518615"/>
                </a:lnTo>
                <a:lnTo>
                  <a:pt x="1105469" y="595952"/>
                </a:lnTo>
                <a:lnTo>
                  <a:pt x="1155510" y="614149"/>
                </a:lnTo>
                <a:lnTo>
                  <a:pt x="1205552" y="618699"/>
                </a:lnTo>
                <a:lnTo>
                  <a:pt x="1291988" y="714233"/>
                </a:lnTo>
                <a:lnTo>
                  <a:pt x="1305636" y="800669"/>
                </a:lnTo>
                <a:lnTo>
                  <a:pt x="1323833" y="918949"/>
                </a:lnTo>
                <a:lnTo>
                  <a:pt x="1328382" y="1019033"/>
                </a:lnTo>
                <a:lnTo>
                  <a:pt x="1332931" y="1187355"/>
                </a:lnTo>
                <a:lnTo>
                  <a:pt x="1314734" y="1282890"/>
                </a:lnTo>
                <a:lnTo>
                  <a:pt x="1237397" y="1319284"/>
                </a:lnTo>
                <a:lnTo>
                  <a:pt x="1164609" y="1392072"/>
                </a:lnTo>
                <a:lnTo>
                  <a:pt x="1082722" y="1460311"/>
                </a:lnTo>
                <a:lnTo>
                  <a:pt x="982639" y="1437564"/>
                </a:lnTo>
                <a:lnTo>
                  <a:pt x="896203" y="1437564"/>
                </a:lnTo>
                <a:lnTo>
                  <a:pt x="827964" y="1387523"/>
                </a:lnTo>
                <a:lnTo>
                  <a:pt x="768824" y="1264693"/>
                </a:lnTo>
                <a:lnTo>
                  <a:pt x="691486" y="1214651"/>
                </a:lnTo>
                <a:lnTo>
                  <a:pt x="559558" y="1119117"/>
                </a:lnTo>
                <a:lnTo>
                  <a:pt x="445827" y="1087272"/>
                </a:lnTo>
                <a:lnTo>
                  <a:pt x="313898" y="1032681"/>
                </a:lnTo>
                <a:lnTo>
                  <a:pt x="277504" y="941696"/>
                </a:lnTo>
                <a:lnTo>
                  <a:pt x="277504" y="850711"/>
                </a:lnTo>
                <a:lnTo>
                  <a:pt x="213815" y="814317"/>
                </a:lnTo>
                <a:lnTo>
                  <a:pt x="104633" y="805218"/>
                </a:lnTo>
                <a:lnTo>
                  <a:pt x="27295" y="777923"/>
                </a:lnTo>
                <a:lnTo>
                  <a:pt x="0" y="659642"/>
                </a:lnTo>
                <a:lnTo>
                  <a:pt x="4549" y="550460"/>
                </a:lnTo>
                <a:lnTo>
                  <a:pt x="22746" y="523164"/>
                </a:lnTo>
                <a:lnTo>
                  <a:pt x="122830" y="464024"/>
                </a:lnTo>
                <a:lnTo>
                  <a:pt x="150125" y="391236"/>
                </a:lnTo>
                <a:lnTo>
                  <a:pt x="163773" y="318448"/>
                </a:lnTo>
                <a:lnTo>
                  <a:pt x="195618" y="263857"/>
                </a:lnTo>
                <a:lnTo>
                  <a:pt x="172872" y="209266"/>
                </a:lnTo>
                <a:lnTo>
                  <a:pt x="163773" y="136478"/>
                </a:lnTo>
                <a:lnTo>
                  <a:pt x="168322" y="0"/>
                </a:lnTo>
                <a:close/>
              </a:path>
            </a:pathLst>
          </a:cu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056A533-7A44-9EE7-34DC-342D8CC37E47}"/>
              </a:ext>
            </a:extLst>
          </p:cNvPr>
          <p:cNvSpPr txBox="1"/>
          <p:nvPr/>
        </p:nvSpPr>
        <p:spPr>
          <a:xfrm>
            <a:off x="69250" y="1642798"/>
            <a:ext cx="640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Zapopan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AE4C5DB-115E-E32E-186C-7E2AF421DCA2}"/>
              </a:ext>
            </a:extLst>
          </p:cNvPr>
          <p:cNvSpPr txBox="1"/>
          <p:nvPr/>
        </p:nvSpPr>
        <p:spPr>
          <a:xfrm>
            <a:off x="1160901" y="1588286"/>
            <a:ext cx="9121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Guadalajara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48542D3-91F8-0E66-DA99-F7444B24EE39}"/>
              </a:ext>
            </a:extLst>
          </p:cNvPr>
          <p:cNvSpPr txBox="1"/>
          <p:nvPr/>
        </p:nvSpPr>
        <p:spPr>
          <a:xfrm>
            <a:off x="2468114" y="2155468"/>
            <a:ext cx="5785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Tonalá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4AD60FE-EE89-0365-CDA3-5C9B3638BCD3}"/>
              </a:ext>
            </a:extLst>
          </p:cNvPr>
          <p:cNvSpPr txBox="1"/>
          <p:nvPr/>
        </p:nvSpPr>
        <p:spPr>
          <a:xfrm>
            <a:off x="269724" y="2565637"/>
            <a:ext cx="8870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Tlaquepaque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E858974D-FC49-F839-2D63-57A7E45A1270}"/>
              </a:ext>
            </a:extLst>
          </p:cNvPr>
          <p:cNvSpPr txBox="1"/>
          <p:nvPr/>
        </p:nvSpPr>
        <p:spPr>
          <a:xfrm>
            <a:off x="2765182" y="2946790"/>
            <a:ext cx="5785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El Salto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BDD52A7-1EA3-366B-40D7-113193C9B2AF}"/>
              </a:ext>
            </a:extLst>
          </p:cNvPr>
          <p:cNvSpPr txBox="1"/>
          <p:nvPr/>
        </p:nvSpPr>
        <p:spPr>
          <a:xfrm>
            <a:off x="5987984" y="4108450"/>
            <a:ext cx="6190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34 Km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11459396-7B19-478F-0AD8-CF4A7CA3B9CE}"/>
              </a:ext>
            </a:extLst>
          </p:cNvPr>
          <p:cNvSpPr/>
          <p:nvPr/>
        </p:nvSpPr>
        <p:spPr>
          <a:xfrm>
            <a:off x="2153876" y="1480049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69E88085-61AE-95C7-1AD2-B9D48B74D61B}"/>
              </a:ext>
            </a:extLst>
          </p:cNvPr>
          <p:cNvSpPr/>
          <p:nvPr/>
        </p:nvSpPr>
        <p:spPr>
          <a:xfrm>
            <a:off x="1646976" y="2321947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42F308D0-587E-E1C3-B1C0-C22537A2EEC6}"/>
              </a:ext>
            </a:extLst>
          </p:cNvPr>
          <p:cNvSpPr/>
          <p:nvPr/>
        </p:nvSpPr>
        <p:spPr>
          <a:xfrm>
            <a:off x="1255342" y="2202713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6962D32F-62A0-E712-4368-A813C1DEDA9B}"/>
              </a:ext>
            </a:extLst>
          </p:cNvPr>
          <p:cNvSpPr/>
          <p:nvPr/>
        </p:nvSpPr>
        <p:spPr>
          <a:xfrm>
            <a:off x="799625" y="2417637"/>
            <a:ext cx="108000" cy="10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10FEFD4-2A93-776D-01BD-96EA7063E474}"/>
              </a:ext>
            </a:extLst>
          </p:cNvPr>
          <p:cNvSpPr txBox="1"/>
          <p:nvPr/>
        </p:nvSpPr>
        <p:spPr>
          <a:xfrm>
            <a:off x="2012031" y="1595970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PP3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4DB43FBB-E003-37B1-4AB4-B4E5DBF704E6}"/>
              </a:ext>
            </a:extLst>
          </p:cNvPr>
          <p:cNvSpPr txBox="1"/>
          <p:nvPr/>
        </p:nvSpPr>
        <p:spPr>
          <a:xfrm>
            <a:off x="1492698" y="2145721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PP2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23CB2F02-1A45-C0AB-E136-778455770EC6}"/>
              </a:ext>
            </a:extLst>
          </p:cNvPr>
          <p:cNvSpPr txBox="1"/>
          <p:nvPr/>
        </p:nvSpPr>
        <p:spPr>
          <a:xfrm>
            <a:off x="1054989" y="1995026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PP1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2B364ED-9DCD-E69C-EC59-D51580684348}"/>
              </a:ext>
            </a:extLst>
          </p:cNvPr>
          <p:cNvSpPr txBox="1"/>
          <p:nvPr/>
        </p:nvSpPr>
        <p:spPr>
          <a:xfrm>
            <a:off x="564923" y="2473621"/>
            <a:ext cx="3866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>
                <a:solidFill>
                  <a:srgbClr val="0432FF"/>
                </a:solidFill>
              </a:rPr>
              <a:t>PP4</a:t>
            </a:r>
            <a:endParaRPr lang="es-MX" b="1" dirty="0">
              <a:solidFill>
                <a:srgbClr val="0432FF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7C029D0-557C-3693-A206-72B03D292118}"/>
              </a:ext>
            </a:extLst>
          </p:cNvPr>
          <p:cNvSpPr txBox="1"/>
          <p:nvPr/>
        </p:nvSpPr>
        <p:spPr>
          <a:xfrm>
            <a:off x="331695" y="2915295"/>
            <a:ext cx="7792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>
                <a:solidFill>
                  <a:schemeClr val="accent5"/>
                </a:solidFill>
              </a:rPr>
              <a:t>Tlajomulco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B083C09D-830E-C1E9-033E-F8839669628B}"/>
              </a:ext>
            </a:extLst>
          </p:cNvPr>
          <p:cNvSpPr txBox="1"/>
          <p:nvPr/>
        </p:nvSpPr>
        <p:spPr>
          <a:xfrm rot="863882">
            <a:off x="1492997" y="3439923"/>
            <a:ext cx="6190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24 Km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0680C69-440E-9DB2-C827-DA58276D7E94}"/>
              </a:ext>
            </a:extLst>
          </p:cNvPr>
          <p:cNvSpPr txBox="1"/>
          <p:nvPr/>
        </p:nvSpPr>
        <p:spPr>
          <a:xfrm rot="1716523">
            <a:off x="1593854" y="4111718"/>
            <a:ext cx="7040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/>
              <a:t>L = 42.6 Km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39715C5-7831-D7CE-C838-120C9C3329A4}"/>
              </a:ext>
            </a:extLst>
          </p:cNvPr>
          <p:cNvSpPr txBox="1"/>
          <p:nvPr/>
        </p:nvSpPr>
        <p:spPr>
          <a:xfrm>
            <a:off x="233287" y="521578"/>
            <a:ext cx="84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solidFill>
                  <a:srgbClr val="0432FF"/>
                </a:solidFill>
              </a:rPr>
              <a:t>Pozos Acuífero de Tesistán</a:t>
            </a:r>
          </a:p>
          <a:p>
            <a:pPr algn="ctr"/>
            <a:r>
              <a:rPr lang="es-MX" sz="900" b="1" dirty="0">
                <a:solidFill>
                  <a:srgbClr val="0432FF"/>
                </a:solidFill>
              </a:rPr>
              <a:t>( A )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586158E3-FAAD-74B6-37E7-36E5966573EA}"/>
              </a:ext>
            </a:extLst>
          </p:cNvPr>
          <p:cNvSpPr txBox="1"/>
          <p:nvPr/>
        </p:nvSpPr>
        <p:spPr>
          <a:xfrm>
            <a:off x="150965" y="3266856"/>
            <a:ext cx="84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solidFill>
                  <a:srgbClr val="0432FF"/>
                </a:solidFill>
              </a:rPr>
              <a:t>Pozos Acuífero de Toluquilla</a:t>
            </a:r>
          </a:p>
          <a:p>
            <a:pPr algn="ctr"/>
            <a:r>
              <a:rPr lang="es-MX" sz="900" b="1" dirty="0">
                <a:solidFill>
                  <a:srgbClr val="0432FF"/>
                </a:solidFill>
              </a:rPr>
              <a:t>( C )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8F6AC4B-59E0-97CD-0EC8-D6ACD289C4E0}"/>
              </a:ext>
            </a:extLst>
          </p:cNvPr>
          <p:cNvSpPr txBox="1"/>
          <p:nvPr/>
        </p:nvSpPr>
        <p:spPr>
          <a:xfrm>
            <a:off x="962501" y="1287657"/>
            <a:ext cx="1049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b="1" dirty="0">
                <a:solidFill>
                  <a:srgbClr val="0432FF"/>
                </a:solidFill>
              </a:rPr>
              <a:t>Pozos Acuífero de Atemajac ( B )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FCD22817-B521-B003-B5EC-83A26AE79AC5}"/>
              </a:ext>
            </a:extLst>
          </p:cNvPr>
          <p:cNvSpPr txBox="1"/>
          <p:nvPr/>
        </p:nvSpPr>
        <p:spPr>
          <a:xfrm rot="11717760">
            <a:off x="7366846" y="421859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E8CEF1EA-7FFD-6077-5488-9A749F1B17C2}"/>
              </a:ext>
            </a:extLst>
          </p:cNvPr>
          <p:cNvSpPr txBox="1"/>
          <p:nvPr/>
        </p:nvSpPr>
        <p:spPr>
          <a:xfrm rot="10987694">
            <a:off x="6153861" y="4328635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13E42F87-3148-157B-2417-CACFFEF9E363}"/>
              </a:ext>
            </a:extLst>
          </p:cNvPr>
          <p:cNvSpPr txBox="1"/>
          <p:nvPr/>
        </p:nvSpPr>
        <p:spPr>
          <a:xfrm rot="10987694">
            <a:off x="5270086" y="4173914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1AF0B15F-A4B3-6038-0CFC-12E22CED3E65}"/>
              </a:ext>
            </a:extLst>
          </p:cNvPr>
          <p:cNvSpPr txBox="1"/>
          <p:nvPr/>
        </p:nvSpPr>
        <p:spPr>
          <a:xfrm rot="8822257">
            <a:off x="4709596" y="421859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C5794800-5FD7-E86B-79C6-F5EEA452DFCC}"/>
              </a:ext>
            </a:extLst>
          </p:cNvPr>
          <p:cNvSpPr txBox="1"/>
          <p:nvPr/>
        </p:nvSpPr>
        <p:spPr>
          <a:xfrm rot="9584723">
            <a:off x="4051083" y="4512569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5F3BB877-7EED-D852-7707-BB34A3609372}"/>
              </a:ext>
            </a:extLst>
          </p:cNvPr>
          <p:cNvCxnSpPr>
            <a:cxnSpLocks/>
          </p:cNvCxnSpPr>
          <p:nvPr/>
        </p:nvCxnSpPr>
        <p:spPr>
          <a:xfrm flipV="1">
            <a:off x="2524436" y="4953896"/>
            <a:ext cx="176931" cy="1958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C3D23FB6-FF31-B94A-B7D8-0C6F3068C67C}"/>
              </a:ext>
            </a:extLst>
          </p:cNvPr>
          <p:cNvSpPr txBox="1"/>
          <p:nvPr/>
        </p:nvSpPr>
        <p:spPr>
          <a:xfrm rot="13685032">
            <a:off x="3186945" y="433030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AF77419F-929C-40EF-E2ED-CD9AE67BD841}"/>
              </a:ext>
            </a:extLst>
          </p:cNvPr>
          <p:cNvSpPr txBox="1"/>
          <p:nvPr/>
        </p:nvSpPr>
        <p:spPr>
          <a:xfrm rot="8209719">
            <a:off x="2575043" y="3956773"/>
            <a:ext cx="287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ym typeface="Symbol" pitchFamily="2" charset="2"/>
              </a:rPr>
              <a:t></a:t>
            </a:r>
            <a:endParaRPr lang="es-MX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5C546677-F754-3A5F-5566-FC3BC8837538}"/>
              </a:ext>
            </a:extLst>
          </p:cNvPr>
          <p:cNvSpPr txBox="1"/>
          <p:nvPr/>
        </p:nvSpPr>
        <p:spPr>
          <a:xfrm rot="10540910">
            <a:off x="2269501" y="394950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74C69C73-02A6-5365-4F60-93AE78AD5E2B}"/>
              </a:ext>
            </a:extLst>
          </p:cNvPr>
          <p:cNvSpPr txBox="1"/>
          <p:nvPr/>
        </p:nvSpPr>
        <p:spPr>
          <a:xfrm rot="11194699">
            <a:off x="1599007" y="3627607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06FF1AA7-8488-DAA3-1297-7F0DDB6ABBF3}"/>
              </a:ext>
            </a:extLst>
          </p:cNvPr>
          <p:cNvSpPr txBox="1"/>
          <p:nvPr/>
        </p:nvSpPr>
        <p:spPr>
          <a:xfrm rot="16694579">
            <a:off x="7614759" y="4726808"/>
            <a:ext cx="287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2000" dirty="0">
              <a:solidFill>
                <a:srgbClr val="C00000"/>
              </a:solidFill>
            </a:endParaRP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E78481DB-E3D0-55A6-52F1-44865AC45B39}"/>
              </a:ext>
            </a:extLst>
          </p:cNvPr>
          <p:cNvSpPr txBox="1"/>
          <p:nvPr/>
        </p:nvSpPr>
        <p:spPr>
          <a:xfrm rot="16200000">
            <a:off x="1012484" y="331233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C92C6860-8619-8CAF-5C95-ED63BD95A282}"/>
              </a:ext>
            </a:extLst>
          </p:cNvPr>
          <p:cNvSpPr txBox="1"/>
          <p:nvPr/>
        </p:nvSpPr>
        <p:spPr>
          <a:xfrm rot="16200000">
            <a:off x="1332146" y="301018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sz="1200" dirty="0">
              <a:solidFill>
                <a:srgbClr val="C00000"/>
              </a:solidFill>
            </a:endParaRP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25469367-CB40-E039-39DE-FE6B16E15DA0}"/>
              </a:ext>
            </a:extLst>
          </p:cNvPr>
          <p:cNvSpPr txBox="1"/>
          <p:nvPr/>
        </p:nvSpPr>
        <p:spPr>
          <a:xfrm rot="15089751">
            <a:off x="1273916" y="2311110"/>
            <a:ext cx="2873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>
                <a:solidFill>
                  <a:srgbClr val="C00000"/>
                </a:solidFill>
                <a:sym typeface="Symbol" pitchFamily="2" charset="2"/>
              </a:rPr>
              <a:t>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14857544-5DBD-DB48-E1D3-50017AC1AD73}"/>
              </a:ext>
            </a:extLst>
          </p:cNvPr>
          <p:cNvSpPr txBox="1"/>
          <p:nvPr/>
        </p:nvSpPr>
        <p:spPr>
          <a:xfrm>
            <a:off x="4430443" y="4450898"/>
            <a:ext cx="985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/>
              <a:t>Presa derivadora</a:t>
            </a:r>
          </a:p>
          <a:p>
            <a:r>
              <a:rPr lang="es-MX" sz="1000" b="1" dirty="0"/>
              <a:t>La Corona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D877448C-6308-562D-360B-F32031A0B621}"/>
              </a:ext>
            </a:extLst>
          </p:cNvPr>
          <p:cNvSpPr txBox="1"/>
          <p:nvPr/>
        </p:nvSpPr>
        <p:spPr>
          <a:xfrm rot="13685032">
            <a:off x="3776211" y="5344423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62D0C42A-AFF4-E1F6-E6D7-89CDFFAF04E6}"/>
              </a:ext>
            </a:extLst>
          </p:cNvPr>
          <p:cNvSpPr txBox="1"/>
          <p:nvPr/>
        </p:nvSpPr>
        <p:spPr>
          <a:xfrm rot="11633537">
            <a:off x="3176803" y="5088875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E078C4E5-EB5D-D96C-5095-58375AF98E4F}"/>
              </a:ext>
            </a:extLst>
          </p:cNvPr>
          <p:cNvSpPr txBox="1"/>
          <p:nvPr/>
        </p:nvSpPr>
        <p:spPr>
          <a:xfrm rot="13671129">
            <a:off x="2620500" y="464204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34352212-6DD1-B1AB-8711-2B82ABFCFEB6}"/>
              </a:ext>
            </a:extLst>
          </p:cNvPr>
          <p:cNvSpPr txBox="1"/>
          <p:nvPr/>
        </p:nvSpPr>
        <p:spPr>
          <a:xfrm rot="12722747">
            <a:off x="1349797" y="3832580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C523CA8-090D-0779-B667-2E2196929395}"/>
              </a:ext>
            </a:extLst>
          </p:cNvPr>
          <p:cNvSpPr txBox="1"/>
          <p:nvPr/>
        </p:nvSpPr>
        <p:spPr>
          <a:xfrm rot="13531829">
            <a:off x="1022016" y="3039881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8F0701ED-D98F-B05C-A2F0-5C8500F33743}"/>
              </a:ext>
            </a:extLst>
          </p:cNvPr>
          <p:cNvSpPr txBox="1"/>
          <p:nvPr/>
        </p:nvSpPr>
        <p:spPr>
          <a:xfrm rot="18127004">
            <a:off x="990341" y="2335684"/>
            <a:ext cx="2873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 dirty="0">
                <a:solidFill>
                  <a:srgbClr val="0432FF"/>
                </a:solidFill>
                <a:sym typeface="Symbol" pitchFamily="2" charset="2"/>
              </a:rPr>
              <a:t></a:t>
            </a:r>
            <a:endParaRPr lang="es-MX" sz="900" dirty="0">
              <a:solidFill>
                <a:srgbClr val="0432FF"/>
              </a:solidFill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F6A24CC2-88C9-C2C4-6466-78B89D227EDB}"/>
              </a:ext>
            </a:extLst>
          </p:cNvPr>
          <p:cNvSpPr txBox="1"/>
          <p:nvPr/>
        </p:nvSpPr>
        <p:spPr>
          <a:xfrm>
            <a:off x="8755676" y="63846"/>
            <a:ext cx="3187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Funcionamiento del Sistema Antiguo de Abastecimiento de agua</a:t>
            </a:r>
          </a:p>
          <a:p>
            <a:pPr algn="ctr"/>
            <a:r>
              <a:rPr lang="es-MX" sz="1100" b="1" dirty="0"/>
              <a:t>(Construido en 1956 por  </a:t>
            </a:r>
          </a:p>
          <a:p>
            <a:pPr algn="ctr"/>
            <a:r>
              <a:rPr lang="es-MX" sz="1100" b="1" dirty="0"/>
              <a:t>Gobernador Agustín Yañez)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72CF4D58-F801-C30D-B912-6FB7DCC8B810}"/>
              </a:ext>
            </a:extLst>
          </p:cNvPr>
          <p:cNvSpPr txBox="1"/>
          <p:nvPr/>
        </p:nvSpPr>
        <p:spPr>
          <a:xfrm>
            <a:off x="2202213" y="6294573"/>
            <a:ext cx="9874753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</a:rPr>
              <a:t>La verdad del agua en Guadalajara: alerta y lo que la población debe saber</a:t>
            </a:r>
          </a:p>
          <a:p>
            <a:r>
              <a:rPr lang="es-MX" sz="1100" b="1" dirty="0">
                <a:solidFill>
                  <a:schemeClr val="bg1"/>
                </a:solidFill>
              </a:rPr>
              <a:t>Por Dr. Ing. José Arturo Gleason Espíndola Profesor Investigador de la Universidad de Guadalajara (Derechos Reservados, 2026)</a:t>
            </a:r>
          </a:p>
        </p:txBody>
      </p:sp>
      <p:sp>
        <p:nvSpPr>
          <p:cNvPr id="97" name="Elipse 96">
            <a:extLst>
              <a:ext uri="{FF2B5EF4-FFF2-40B4-BE49-F238E27FC236}">
                <a16:creationId xmlns:a16="http://schemas.microsoft.com/office/drawing/2014/main" id="{1A5D368E-E0BF-E60F-DB6B-F735ED293F71}"/>
              </a:ext>
            </a:extLst>
          </p:cNvPr>
          <p:cNvSpPr/>
          <p:nvPr/>
        </p:nvSpPr>
        <p:spPr>
          <a:xfrm>
            <a:off x="6579193" y="417018"/>
            <a:ext cx="360000" cy="360851"/>
          </a:xfrm>
          <a:prstGeom prst="ellipse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0FBD76F2-3035-8799-74B5-6FB9D8903D84}"/>
              </a:ext>
            </a:extLst>
          </p:cNvPr>
          <p:cNvSpPr txBox="1"/>
          <p:nvPr/>
        </p:nvSpPr>
        <p:spPr>
          <a:xfrm>
            <a:off x="1655884" y="494734"/>
            <a:ext cx="9092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Río Santiago</a:t>
            </a:r>
          </a:p>
        </p:txBody>
      </p: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CF0478FA-43D9-6B22-62FF-B3895A551B8E}"/>
              </a:ext>
            </a:extLst>
          </p:cNvPr>
          <p:cNvCxnSpPr>
            <a:cxnSpLocks/>
            <a:stCxn id="98" idx="1"/>
          </p:cNvCxnSpPr>
          <p:nvPr/>
        </p:nvCxnSpPr>
        <p:spPr>
          <a:xfrm flipH="1">
            <a:off x="1472446" y="617845"/>
            <a:ext cx="18343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Elipse 99">
            <a:extLst>
              <a:ext uri="{FF2B5EF4-FFF2-40B4-BE49-F238E27FC236}">
                <a16:creationId xmlns:a16="http://schemas.microsoft.com/office/drawing/2014/main" id="{B0218454-19F0-FA8C-19C0-4EE4BBFA9E41}"/>
              </a:ext>
            </a:extLst>
          </p:cNvPr>
          <p:cNvSpPr/>
          <p:nvPr/>
        </p:nvSpPr>
        <p:spPr>
          <a:xfrm>
            <a:off x="7864717" y="4829486"/>
            <a:ext cx="87825" cy="929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ED5EDFBC-4237-B66A-31F5-5181751DCE3F}"/>
              </a:ext>
            </a:extLst>
          </p:cNvPr>
          <p:cNvSpPr txBox="1"/>
          <p:nvPr/>
        </p:nvSpPr>
        <p:spPr>
          <a:xfrm>
            <a:off x="8036030" y="4734502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/>
              <a:t>P.B.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75C49B6A-6C63-5B4D-C491-4E52ED1548F6}"/>
              </a:ext>
            </a:extLst>
          </p:cNvPr>
          <p:cNvSpPr txBox="1"/>
          <p:nvPr/>
        </p:nvSpPr>
        <p:spPr>
          <a:xfrm>
            <a:off x="7983771" y="4903359"/>
            <a:ext cx="6511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Ocotlán</a:t>
            </a:r>
          </a:p>
        </p:txBody>
      </p:sp>
      <p:cxnSp>
        <p:nvCxnSpPr>
          <p:cNvPr id="104" name="Conector recto de flecha 103">
            <a:extLst>
              <a:ext uri="{FF2B5EF4-FFF2-40B4-BE49-F238E27FC236}">
                <a16:creationId xmlns:a16="http://schemas.microsoft.com/office/drawing/2014/main" id="{C553D9BD-0A37-7C5E-2DDA-DFDC7E07540E}"/>
              </a:ext>
            </a:extLst>
          </p:cNvPr>
          <p:cNvCxnSpPr>
            <a:cxnSpLocks/>
          </p:cNvCxnSpPr>
          <p:nvPr/>
        </p:nvCxnSpPr>
        <p:spPr>
          <a:xfrm flipV="1">
            <a:off x="6759193" y="190778"/>
            <a:ext cx="0" cy="7492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A823C135-A01C-851A-6291-CC80558581D7}"/>
              </a:ext>
            </a:extLst>
          </p:cNvPr>
          <p:cNvCxnSpPr/>
          <p:nvPr/>
        </p:nvCxnSpPr>
        <p:spPr>
          <a:xfrm>
            <a:off x="6489980" y="587774"/>
            <a:ext cx="621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F8C2F2AA-90A9-9A4E-7AC8-9D9682DEBA0C}"/>
              </a:ext>
            </a:extLst>
          </p:cNvPr>
          <p:cNvSpPr txBox="1"/>
          <p:nvPr/>
        </p:nvSpPr>
        <p:spPr>
          <a:xfrm>
            <a:off x="6620373" y="-33672"/>
            <a:ext cx="2776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/>
              <a:t>N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F6DA5AE8-1496-54B1-755E-DECD7F325D50}"/>
              </a:ext>
            </a:extLst>
          </p:cNvPr>
          <p:cNvSpPr txBox="1"/>
          <p:nvPr/>
        </p:nvSpPr>
        <p:spPr>
          <a:xfrm>
            <a:off x="8842022" y="1209378"/>
            <a:ext cx="3280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1. </a:t>
            </a:r>
            <a:r>
              <a:rPr lang="es-MX" sz="1200" dirty="0"/>
              <a:t>El agua es extraída del </a:t>
            </a:r>
            <a:r>
              <a:rPr lang="es-MX" sz="1200" b="1" dirty="0"/>
              <a:t>Lago de Chapala </a:t>
            </a:r>
            <a:r>
              <a:rPr lang="es-MX" sz="1200" dirty="0"/>
              <a:t>a traves de la Planta de Bombeo (PB) de Ocotlán.</a:t>
            </a:r>
            <a:endParaRPr lang="es-MX" dirty="0"/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4BEC7A94-4098-51E0-004E-D9719BDA78F3}"/>
              </a:ext>
            </a:extLst>
          </p:cNvPr>
          <p:cNvSpPr txBox="1"/>
          <p:nvPr/>
        </p:nvSpPr>
        <p:spPr>
          <a:xfrm>
            <a:off x="8842022" y="1742991"/>
            <a:ext cx="3404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2. </a:t>
            </a:r>
            <a:r>
              <a:rPr lang="es-MX" sz="1200" dirty="0"/>
              <a:t>El agua es conducida a través del Río Santiago 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7137B90-FB59-B6BF-47AB-E2D5922EF0DB}"/>
              </a:ext>
            </a:extLst>
          </p:cNvPr>
          <p:cNvSpPr txBox="1"/>
          <p:nvPr/>
        </p:nvSpPr>
        <p:spPr>
          <a:xfrm>
            <a:off x="8852834" y="2073194"/>
            <a:ext cx="333916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3. </a:t>
            </a:r>
            <a:r>
              <a:rPr lang="es-MX" sz="1200" dirty="0"/>
              <a:t>El agua llega a la presa derivadora </a:t>
            </a:r>
            <a:r>
              <a:rPr lang="es-MX" sz="1200" b="1" dirty="0"/>
              <a:t>La Corona </a:t>
            </a:r>
            <a:r>
              <a:rPr lang="es-MX" sz="1200" dirty="0"/>
              <a:t>para derivar a riego y suministro a Gdl</a:t>
            </a:r>
            <a:endParaRPr lang="es-MX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880B7B7-B4F6-624C-E4EF-6D473A6D9ABF}"/>
              </a:ext>
            </a:extLst>
          </p:cNvPr>
          <p:cNvSpPr txBox="1"/>
          <p:nvPr/>
        </p:nvSpPr>
        <p:spPr>
          <a:xfrm>
            <a:off x="8845344" y="2592129"/>
            <a:ext cx="33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</a:rPr>
              <a:t>4. </a:t>
            </a:r>
            <a:r>
              <a:rPr lang="es-MX" sz="1200" dirty="0"/>
              <a:t>El agua que  llega es conducida a través del </a:t>
            </a:r>
            <a:r>
              <a:rPr lang="es-MX" sz="1200" b="1" dirty="0"/>
              <a:t>Canal de Atequiza </a:t>
            </a:r>
            <a:r>
              <a:rPr lang="es-MX" sz="1200" dirty="0"/>
              <a:t>(24 km) para llegar a la presa La Calera.</a:t>
            </a:r>
            <a:endParaRPr lang="es-MX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80D6F323-D8F9-1934-94AD-A30251A44DE8}"/>
              </a:ext>
            </a:extLst>
          </p:cNvPr>
          <p:cNvSpPr txBox="1"/>
          <p:nvPr/>
        </p:nvSpPr>
        <p:spPr>
          <a:xfrm>
            <a:off x="8858508" y="3227807"/>
            <a:ext cx="3339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</a:rPr>
              <a:t>5. </a:t>
            </a:r>
            <a:r>
              <a:rPr lang="es-MX" sz="1200" dirty="0"/>
              <a:t>La presa </a:t>
            </a:r>
            <a:r>
              <a:rPr lang="es-MX" sz="1200" b="1" dirty="0"/>
              <a:t>La Calera </a:t>
            </a:r>
            <a:r>
              <a:rPr lang="es-MX" sz="1200" dirty="0"/>
              <a:t>guarda y regula las aportaciones. Aquí se bombea el agua a la presa Las Pintas.</a:t>
            </a:r>
            <a:endParaRPr lang="es-MX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D3F22B29-8AFD-03A2-2855-1597CCAE7CDE}"/>
              </a:ext>
            </a:extLst>
          </p:cNvPr>
          <p:cNvSpPr txBox="1"/>
          <p:nvPr/>
        </p:nvSpPr>
        <p:spPr>
          <a:xfrm>
            <a:off x="8852834" y="3891145"/>
            <a:ext cx="333916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6. </a:t>
            </a:r>
            <a:r>
              <a:rPr lang="es-MX" sz="1200" dirty="0"/>
              <a:t>El agua llega a la </a:t>
            </a:r>
            <a:r>
              <a:rPr lang="es-MX" sz="1200" b="1" dirty="0"/>
              <a:t>Presa Las Pintas </a:t>
            </a:r>
            <a:r>
              <a:rPr lang="es-MX" sz="1200" dirty="0"/>
              <a:t>donde es bombeada hacia la Planta Potabilizadora  No 1. (PP1).</a:t>
            </a:r>
            <a:endParaRPr lang="es-MX" dirty="0"/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1CF4CA72-E1D0-4AC3-9F58-4273D4B3D47B}"/>
              </a:ext>
            </a:extLst>
          </p:cNvPr>
          <p:cNvSpPr txBox="1"/>
          <p:nvPr/>
        </p:nvSpPr>
        <p:spPr>
          <a:xfrm>
            <a:off x="8854393" y="4529959"/>
            <a:ext cx="33391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7. </a:t>
            </a:r>
            <a:r>
              <a:rPr lang="es-MX" sz="1200" dirty="0"/>
              <a:t>En la </a:t>
            </a:r>
            <a:r>
              <a:rPr lang="es-MX" sz="1200" b="1" dirty="0"/>
              <a:t>PP1</a:t>
            </a:r>
            <a:r>
              <a:rPr lang="es-MX" sz="1200" dirty="0"/>
              <a:t> el agua es potabilizada o limpiada y después es distribuida a traves de una red de tubería de 8,500 km de longitud para suministrar a 1,200,000 cuentas.</a:t>
            </a:r>
            <a:endParaRPr lang="es-MX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0C14ECDE-65C5-8A08-937F-6C55BF7D46E0}"/>
              </a:ext>
            </a:extLst>
          </p:cNvPr>
          <p:cNvSpPr txBox="1"/>
          <p:nvPr/>
        </p:nvSpPr>
        <p:spPr>
          <a:xfrm>
            <a:off x="8259097" y="73741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/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FBD89B88-AF49-5D04-A15C-BD126DDB9F9F}"/>
              </a:ext>
            </a:extLst>
          </p:cNvPr>
          <p:cNvSpPr txBox="1"/>
          <p:nvPr/>
        </p:nvSpPr>
        <p:spPr>
          <a:xfrm>
            <a:off x="-11314" y="5869629"/>
            <a:ext cx="2224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/>
              <a:t>Fuente: Adaptado por Gleason, 2026 a partir del libro Agua para Guadalajara, Gobierno de Jalisco, 1974.</a:t>
            </a:r>
            <a:endParaRPr lang="es-MX" sz="1050" dirty="0"/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E65969A0-6277-8EB3-7CCC-1B5E383F48FF}"/>
              </a:ext>
            </a:extLst>
          </p:cNvPr>
          <p:cNvSpPr txBox="1"/>
          <p:nvPr/>
        </p:nvSpPr>
        <p:spPr>
          <a:xfrm>
            <a:off x="8857158" y="5454297"/>
            <a:ext cx="3187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b="1" dirty="0"/>
              <a:t>NOTA: </a:t>
            </a:r>
            <a:r>
              <a:rPr lang="es-MX" sz="1200" dirty="0"/>
              <a:t>Los acuíferos de Tesistán </a:t>
            </a:r>
            <a:r>
              <a:rPr lang="es-MX" sz="1200" dirty="0">
                <a:solidFill>
                  <a:srgbClr val="0432FF"/>
                </a:solidFill>
              </a:rPr>
              <a:t>(A)</a:t>
            </a:r>
            <a:r>
              <a:rPr lang="es-MX" sz="1200" dirty="0"/>
              <a:t>, Atemajac </a:t>
            </a:r>
            <a:r>
              <a:rPr lang="es-MX" sz="1200" dirty="0">
                <a:solidFill>
                  <a:srgbClr val="0432FF"/>
                </a:solidFill>
              </a:rPr>
              <a:t>(B) </a:t>
            </a:r>
            <a:r>
              <a:rPr lang="es-MX" sz="1200" dirty="0"/>
              <a:t>y Toluquilla </a:t>
            </a:r>
            <a:r>
              <a:rPr lang="es-MX" sz="1200" dirty="0">
                <a:solidFill>
                  <a:srgbClr val="0432FF"/>
                </a:solidFill>
              </a:rPr>
              <a:t>(C) </a:t>
            </a:r>
            <a:r>
              <a:rPr lang="es-MX" sz="1200" dirty="0"/>
              <a:t>a través de pozos abastecen al 30% de la población.</a:t>
            </a: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310F1E15-EC36-54A5-A54C-DF0E75F3602C}"/>
              </a:ext>
            </a:extLst>
          </p:cNvPr>
          <p:cNvSpPr txBox="1"/>
          <p:nvPr/>
        </p:nvSpPr>
        <p:spPr>
          <a:xfrm>
            <a:off x="8088468" y="4513941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1. </a:t>
            </a:r>
            <a:endParaRPr lang="es-MX" sz="1400" dirty="0"/>
          </a:p>
        </p:txBody>
      </p: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ADE98BBC-95B1-A256-4DB5-E9CF68AE8170}"/>
              </a:ext>
            </a:extLst>
          </p:cNvPr>
          <p:cNvSpPr txBox="1"/>
          <p:nvPr/>
        </p:nvSpPr>
        <p:spPr>
          <a:xfrm>
            <a:off x="5467718" y="3874138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2. </a:t>
            </a:r>
            <a:endParaRPr lang="es-MX" sz="1400" dirty="0"/>
          </a:p>
        </p:txBody>
      </p: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39922CBB-DB36-B714-E234-E7657CC6B031}"/>
              </a:ext>
            </a:extLst>
          </p:cNvPr>
          <p:cNvSpPr txBox="1"/>
          <p:nvPr/>
        </p:nvSpPr>
        <p:spPr>
          <a:xfrm>
            <a:off x="4827652" y="4400524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3. </a:t>
            </a:r>
            <a:endParaRPr lang="es-MX" sz="1400" dirty="0"/>
          </a:p>
        </p:txBody>
      </p: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04272119-949A-D264-295C-03E53C279984}"/>
              </a:ext>
            </a:extLst>
          </p:cNvPr>
          <p:cNvSpPr txBox="1"/>
          <p:nvPr/>
        </p:nvSpPr>
        <p:spPr>
          <a:xfrm>
            <a:off x="3412916" y="4808887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4. </a:t>
            </a:r>
            <a:endParaRPr lang="es-MX" sz="1400" dirty="0"/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78CE46BE-CCC3-685D-D474-95E2385D701A}"/>
              </a:ext>
            </a:extLst>
          </p:cNvPr>
          <p:cNvSpPr txBox="1"/>
          <p:nvPr/>
        </p:nvSpPr>
        <p:spPr>
          <a:xfrm>
            <a:off x="2507176" y="3713802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5. </a:t>
            </a:r>
            <a:endParaRPr lang="es-MX" sz="1400" dirty="0"/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375283CC-9968-4802-C655-AC7B868DBA1F}"/>
              </a:ext>
            </a:extLst>
          </p:cNvPr>
          <p:cNvSpPr txBox="1"/>
          <p:nvPr/>
        </p:nvSpPr>
        <p:spPr>
          <a:xfrm>
            <a:off x="1875596" y="2818224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6. </a:t>
            </a:r>
            <a:endParaRPr lang="es-MX" sz="1400" dirty="0"/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8F6704AE-17E0-45B1-020B-F7C5219F6FDB}"/>
              </a:ext>
            </a:extLst>
          </p:cNvPr>
          <p:cNvSpPr txBox="1"/>
          <p:nvPr/>
        </p:nvSpPr>
        <p:spPr>
          <a:xfrm>
            <a:off x="1067461" y="1828427"/>
            <a:ext cx="388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solidFill>
                  <a:srgbClr val="C00000"/>
                </a:solidFill>
              </a:rPr>
              <a:t>7. </a:t>
            </a:r>
            <a:endParaRPr lang="es-MX" sz="1400" dirty="0"/>
          </a:p>
        </p:txBody>
      </p:sp>
      <p:sp>
        <p:nvSpPr>
          <p:cNvPr id="127" name="CuadroTexto 126">
            <a:extLst>
              <a:ext uri="{FF2B5EF4-FFF2-40B4-BE49-F238E27FC236}">
                <a16:creationId xmlns:a16="http://schemas.microsoft.com/office/drawing/2014/main" id="{E7A4D5DF-03C3-4BE7-3862-DD3CC5390505}"/>
              </a:ext>
            </a:extLst>
          </p:cNvPr>
          <p:cNvSpPr txBox="1"/>
          <p:nvPr/>
        </p:nvSpPr>
        <p:spPr>
          <a:xfrm>
            <a:off x="4594633" y="1989386"/>
            <a:ext cx="3507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Posibles causas  de la contaminación del agua:</a:t>
            </a:r>
          </a:p>
        </p:txBody>
      </p: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7543828C-BD7E-9346-F2C3-958B74092F44}"/>
              </a:ext>
            </a:extLst>
          </p:cNvPr>
          <p:cNvSpPr txBox="1"/>
          <p:nvPr/>
        </p:nvSpPr>
        <p:spPr>
          <a:xfrm>
            <a:off x="4593829" y="3202080"/>
            <a:ext cx="35710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FF0000"/>
                </a:solidFill>
              </a:rPr>
              <a:t>d. </a:t>
            </a:r>
            <a:r>
              <a:rPr lang="es-MX" sz="1200" dirty="0"/>
              <a:t>Sistemas de distribucion viejos y contaminados.</a:t>
            </a:r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9D63CAF7-3E3C-27E8-ADF1-3B05D97842CB}"/>
              </a:ext>
            </a:extLst>
          </p:cNvPr>
          <p:cNvSpPr txBox="1"/>
          <p:nvPr/>
        </p:nvSpPr>
        <p:spPr>
          <a:xfrm>
            <a:off x="4601988" y="2325069"/>
            <a:ext cx="33783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FF0000"/>
                </a:solidFill>
              </a:rPr>
              <a:t>a. </a:t>
            </a:r>
            <a:r>
              <a:rPr lang="es-MX" sz="1200" dirty="0"/>
              <a:t>Fuentes contaminadas (Chapala y acuíferos).</a:t>
            </a: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53B30966-2483-E1D6-B9F8-D737CEFF0E77}"/>
              </a:ext>
            </a:extLst>
          </p:cNvPr>
          <p:cNvSpPr txBox="1"/>
          <p:nvPr/>
        </p:nvSpPr>
        <p:spPr>
          <a:xfrm>
            <a:off x="4609336" y="2637771"/>
            <a:ext cx="348220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FF0000"/>
                </a:solidFill>
              </a:rPr>
              <a:t>b. </a:t>
            </a:r>
            <a:r>
              <a:rPr lang="es-MX" sz="1200" dirty="0"/>
              <a:t>Canales Atequiza y Las Pintas contaminados. 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47DF3F5F-DBDB-4787-EE02-680585D37CD3}"/>
              </a:ext>
            </a:extLst>
          </p:cNvPr>
          <p:cNvSpPr txBox="1"/>
          <p:nvPr/>
        </p:nvSpPr>
        <p:spPr>
          <a:xfrm>
            <a:off x="4613844" y="2905898"/>
            <a:ext cx="358219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FF0000"/>
                </a:solidFill>
              </a:rPr>
              <a:t>c. </a:t>
            </a:r>
            <a:r>
              <a:rPr lang="es-MX" sz="1200" dirty="0"/>
              <a:t>Sistema de potabilización viejo y colapsado.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2D75882-1418-EBC1-2B7D-1B3A1395D5BB}"/>
              </a:ext>
            </a:extLst>
          </p:cNvPr>
          <p:cNvSpPr txBox="1"/>
          <p:nvPr/>
        </p:nvSpPr>
        <p:spPr>
          <a:xfrm>
            <a:off x="7646828" y="5018050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a </a:t>
            </a:r>
            <a:endParaRPr lang="es-MX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DB0F2B4-C9B2-EE08-9C1E-033D7FC898B5}"/>
              </a:ext>
            </a:extLst>
          </p:cNvPr>
          <p:cNvSpPr txBox="1"/>
          <p:nvPr/>
        </p:nvSpPr>
        <p:spPr>
          <a:xfrm>
            <a:off x="4035524" y="5491527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a </a:t>
            </a:r>
            <a:endParaRPr lang="es-MX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0BC13B1-F700-F46D-1B5C-95EA3903D618}"/>
              </a:ext>
            </a:extLst>
          </p:cNvPr>
          <p:cNvSpPr txBox="1"/>
          <p:nvPr/>
        </p:nvSpPr>
        <p:spPr>
          <a:xfrm>
            <a:off x="404964" y="3766391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a </a:t>
            </a:r>
            <a:endParaRPr lang="es-MX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53A3357-6683-D748-2B13-D222C03A57AC}"/>
              </a:ext>
            </a:extLst>
          </p:cNvPr>
          <p:cNvSpPr txBox="1"/>
          <p:nvPr/>
        </p:nvSpPr>
        <p:spPr>
          <a:xfrm>
            <a:off x="773019" y="1280010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a </a:t>
            </a:r>
            <a:endParaRPr lang="es-MX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583928A-5FF1-BC40-81E9-FB9937C99819}"/>
              </a:ext>
            </a:extLst>
          </p:cNvPr>
          <p:cNvSpPr txBox="1"/>
          <p:nvPr/>
        </p:nvSpPr>
        <p:spPr>
          <a:xfrm>
            <a:off x="123873" y="912308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a </a:t>
            </a:r>
            <a:endParaRPr lang="es-MX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8B427160-70D4-A0CE-FBAB-9EF6072DEA43}"/>
              </a:ext>
            </a:extLst>
          </p:cNvPr>
          <p:cNvSpPr txBox="1"/>
          <p:nvPr/>
        </p:nvSpPr>
        <p:spPr>
          <a:xfrm>
            <a:off x="6860331" y="3763843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b </a:t>
            </a:r>
            <a:endParaRPr lang="es-MX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08F5E6E-CEBF-A35F-D06E-61F8392E9C87}"/>
              </a:ext>
            </a:extLst>
          </p:cNvPr>
          <p:cNvSpPr txBox="1"/>
          <p:nvPr/>
        </p:nvSpPr>
        <p:spPr>
          <a:xfrm>
            <a:off x="4606448" y="3935623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b </a:t>
            </a:r>
            <a:endParaRPr lang="es-MX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156C95E-8723-3C49-EBE4-1C6E31F9F45E}"/>
              </a:ext>
            </a:extLst>
          </p:cNvPr>
          <p:cNvSpPr txBox="1"/>
          <p:nvPr/>
        </p:nvSpPr>
        <p:spPr>
          <a:xfrm>
            <a:off x="3542549" y="4190829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b </a:t>
            </a:r>
            <a:endParaRPr lang="es-MX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8CCD6BB5-65FD-8140-17F7-F6C5454AB835}"/>
              </a:ext>
            </a:extLst>
          </p:cNvPr>
          <p:cNvSpPr txBox="1"/>
          <p:nvPr/>
        </p:nvSpPr>
        <p:spPr>
          <a:xfrm>
            <a:off x="2228804" y="3624084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b </a:t>
            </a:r>
            <a:endParaRPr lang="es-MX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5D8CF17-07DF-8BA3-CE54-01C23C98C07E}"/>
              </a:ext>
            </a:extLst>
          </p:cNvPr>
          <p:cNvSpPr txBox="1"/>
          <p:nvPr/>
        </p:nvSpPr>
        <p:spPr>
          <a:xfrm>
            <a:off x="1331833" y="3108144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b </a:t>
            </a:r>
            <a:endParaRPr lang="es-MX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29F24460-F99D-EB16-94D6-8F4450919A40}"/>
              </a:ext>
            </a:extLst>
          </p:cNvPr>
          <p:cNvSpPr txBox="1"/>
          <p:nvPr/>
        </p:nvSpPr>
        <p:spPr>
          <a:xfrm>
            <a:off x="1253746" y="1798292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c </a:t>
            </a:r>
            <a:endParaRPr lang="es-MX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11FDE281-F9EB-C588-F1A6-5EB3222FF78A}"/>
              </a:ext>
            </a:extLst>
          </p:cNvPr>
          <p:cNvSpPr txBox="1"/>
          <p:nvPr/>
        </p:nvSpPr>
        <p:spPr>
          <a:xfrm>
            <a:off x="901408" y="1591746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d </a:t>
            </a:r>
            <a:endParaRPr lang="es-MX" dirty="0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A2435882-79CF-D6D1-B4BF-7C71BD65DF07}"/>
              </a:ext>
            </a:extLst>
          </p:cNvPr>
          <p:cNvSpPr txBox="1"/>
          <p:nvPr/>
        </p:nvSpPr>
        <p:spPr>
          <a:xfrm>
            <a:off x="2169313" y="1846032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d </a:t>
            </a:r>
            <a:endParaRPr lang="es-MX" dirty="0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92E8983-32AB-3BAB-8B32-2DFC85AE285D}"/>
              </a:ext>
            </a:extLst>
          </p:cNvPr>
          <p:cNvSpPr txBox="1"/>
          <p:nvPr/>
        </p:nvSpPr>
        <p:spPr>
          <a:xfrm>
            <a:off x="497734" y="1841025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d </a:t>
            </a:r>
            <a:endParaRPr lang="es-MX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039A2E8B-1E49-AA38-F3AC-F50B116AB583}"/>
              </a:ext>
            </a:extLst>
          </p:cNvPr>
          <p:cNvSpPr txBox="1"/>
          <p:nvPr/>
        </p:nvSpPr>
        <p:spPr>
          <a:xfrm>
            <a:off x="1040875" y="820129"/>
            <a:ext cx="3637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FF0000"/>
                </a:solidFill>
              </a:rPr>
              <a:t>d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217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7" grpId="0"/>
      <p:bldP spid="129" grpId="0"/>
      <p:bldP spid="131" grpId="0"/>
      <p:bldP spid="133" grpId="0"/>
      <p:bldP spid="139" grpId="0"/>
      <p:bldP spid="14" grpId="0"/>
      <p:bldP spid="18" grpId="0"/>
      <p:bldP spid="24" grpId="0"/>
      <p:bldP spid="35" grpId="0"/>
      <p:bldP spid="36" grpId="0"/>
      <p:bldP spid="37" grpId="0"/>
      <p:bldP spid="40" grpId="0"/>
      <p:bldP spid="42" grpId="0"/>
      <p:bldP spid="44" grpId="0"/>
      <p:bldP spid="50" grpId="0"/>
      <p:bldP spid="59" grpId="0"/>
      <p:bldP spid="75" grpId="0"/>
      <p:bldP spid="76" grpId="0"/>
      <p:bldP spid="77" grpId="0"/>
      <p:bldP spid="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FE503-35DE-210C-9F04-52D6AE93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Propuestas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D134CA-E948-CC62-D5FC-372A1144F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MX" dirty="0"/>
              <a:t>Organizar una gran mesa técnica ciudadana.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Diagnóstico Hídrico a fondo para tener una visión real de todos los aristas del problema.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Realizar un Plan Hídrico que defina:</a:t>
            </a:r>
          </a:p>
          <a:p>
            <a:pPr marL="496888" indent="0">
              <a:buNone/>
            </a:pPr>
            <a:r>
              <a:rPr lang="es-MX" dirty="0"/>
              <a:t>3.1 Plan emergente de contención para los usuarios</a:t>
            </a:r>
          </a:p>
          <a:p>
            <a:pPr marL="496888" indent="0">
              <a:buNone/>
            </a:pPr>
            <a:r>
              <a:rPr lang="es-MX" dirty="0"/>
              <a:t>3.2 Plan a corto, mediano y largo plazo</a:t>
            </a:r>
          </a:p>
          <a:p>
            <a:pPr marL="496888" indent="0">
              <a:buNone/>
            </a:pPr>
            <a:r>
              <a:rPr lang="es-MX" dirty="0"/>
              <a:t>3.3 Priorizar los programas y proyectos estratégicos </a:t>
            </a:r>
          </a:p>
          <a:p>
            <a:pPr marL="496888" indent="0">
              <a:buNone/>
            </a:pPr>
            <a:r>
              <a:rPr lang="es-MX" dirty="0"/>
              <a:t>3.4 Implementación inmediata y colaborativa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067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38EF6-DE2D-68B0-BE53-55BBA1925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26473"/>
            <a:ext cx="9144000" cy="2387600"/>
          </a:xfrm>
        </p:spPr>
        <p:txBody>
          <a:bodyPr/>
          <a:lstStyle/>
          <a:p>
            <a:r>
              <a:rPr lang="es-MX" dirty="0"/>
              <a:t>Gracias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852F08-82B7-5D93-2E84-ABFE87D26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9426" y="463570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s-MX" dirty="0">
                <a:hlinkClick r:id="rId2"/>
              </a:rPr>
              <a:t>arturo.gleason@cuaad.udg.mx</a:t>
            </a:r>
            <a:endParaRPr lang="es-MX" dirty="0"/>
          </a:p>
          <a:p>
            <a:r>
              <a:rPr lang="es-MX" dirty="0"/>
              <a:t>(33) 1893 1376</a:t>
            </a:r>
          </a:p>
          <a:p>
            <a:r>
              <a:rPr lang="es-MX" dirty="0"/>
              <a:t>Fb: ArturoGleasonE</a:t>
            </a:r>
          </a:p>
          <a:p>
            <a:r>
              <a:rPr lang="es-MX" dirty="0"/>
              <a:t>X: @arturogleasone</a:t>
            </a:r>
          </a:p>
        </p:txBody>
      </p:sp>
      <p:pic>
        <p:nvPicPr>
          <p:cNvPr id="4" name="Imagen 3" descr="Inicio | Universidad de Guadalajara">
            <a:extLst>
              <a:ext uri="{FF2B5EF4-FFF2-40B4-BE49-F238E27FC236}">
                <a16:creationId xmlns:a16="http://schemas.microsoft.com/office/drawing/2014/main" id="{AE3814EF-5986-A7FC-10AD-5A8134C95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683" y="321993"/>
            <a:ext cx="1635486" cy="160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185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992</Words>
  <Application>Microsoft Macintosh PowerPoint</Application>
  <PresentationFormat>Panorámica</PresentationFormat>
  <Paragraphs>207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Symbol</vt:lpstr>
      <vt:lpstr>Times New Roman</vt:lpstr>
      <vt:lpstr>Tema de Office</vt:lpstr>
      <vt:lpstr>La verdad del agua en Guadalajara: alerta y lo que la población debe saber</vt:lpstr>
      <vt:lpstr>Presentación de PowerPoint</vt:lpstr>
      <vt:lpstr>Presentación de PowerPoint</vt:lpstr>
      <vt:lpstr>Propuestas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Arturo Gleason Espíndola</dc:creator>
  <cp:lastModifiedBy>José Arturo Gleason Espíndola</cp:lastModifiedBy>
  <cp:revision>8</cp:revision>
  <dcterms:created xsi:type="dcterms:W3CDTF">2026-03-17T20:07:49Z</dcterms:created>
  <dcterms:modified xsi:type="dcterms:W3CDTF">2026-03-18T02:11:36Z</dcterms:modified>
</cp:coreProperties>
</file>